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1" r:id="rId4"/>
  </p:sldMasterIdLst>
  <p:sldIdLst>
    <p:sldId id="258" r:id="rId5"/>
    <p:sldId id="265" r:id="rId6"/>
    <p:sldId id="266" r:id="rId7"/>
    <p:sldId id="26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E3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DA5966-0017-4115-BD1C-6F9A4FCC10BE}" v="1180" dt="2022-05-29T10:49:41.4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grawal, Pranav" userId="f0e61d36-9059-48f5-9eaa-4038ffd821a5" providerId="ADAL" clId="{9ADA5966-0017-4115-BD1C-6F9A4FCC10BE}"/>
    <pc:docChg chg="undo custSel addSld delSld modSld delMainMaster">
      <pc:chgData name="Agrawal, Pranav" userId="f0e61d36-9059-48f5-9eaa-4038ffd821a5" providerId="ADAL" clId="{9ADA5966-0017-4115-BD1C-6F9A4FCC10BE}" dt="2022-05-29T10:49:41.403" v="3542"/>
      <pc:docMkLst>
        <pc:docMk/>
      </pc:docMkLst>
      <pc:sldChg chg="modSp del">
        <pc:chgData name="Agrawal, Pranav" userId="f0e61d36-9059-48f5-9eaa-4038ffd821a5" providerId="ADAL" clId="{9ADA5966-0017-4115-BD1C-6F9A4FCC10BE}" dt="2022-05-29T07:55:17.394" v="2567" actId="47"/>
        <pc:sldMkLst>
          <pc:docMk/>
          <pc:sldMk cId="14199229" sldId="256"/>
        </pc:sldMkLst>
        <pc:spChg chg="mod">
          <ac:chgData name="Agrawal, Pranav" userId="f0e61d36-9059-48f5-9eaa-4038ffd821a5" providerId="ADAL" clId="{9ADA5966-0017-4115-BD1C-6F9A4FCC10BE}" dt="2022-05-29T07:54:18.272" v="2559"/>
          <ac:spMkLst>
            <pc:docMk/>
            <pc:sldMk cId="14199229" sldId="256"/>
            <ac:spMk id="2" creationId="{AAEF5C93-6AE0-4F00-9C24-C771C52809B8}"/>
          </ac:spMkLst>
        </pc:spChg>
        <pc:spChg chg="mod">
          <ac:chgData name="Agrawal, Pranav" userId="f0e61d36-9059-48f5-9eaa-4038ffd821a5" providerId="ADAL" clId="{9ADA5966-0017-4115-BD1C-6F9A4FCC10BE}" dt="2022-05-29T07:54:18.272" v="2559"/>
          <ac:spMkLst>
            <pc:docMk/>
            <pc:sldMk cId="14199229" sldId="256"/>
            <ac:spMk id="3" creationId="{45346B43-4945-462D-84D9-5B696B30F22C}"/>
          </ac:spMkLst>
        </pc:spChg>
        <pc:graphicFrameChg chg="mod">
          <ac:chgData name="Agrawal, Pranav" userId="f0e61d36-9059-48f5-9eaa-4038ffd821a5" providerId="ADAL" clId="{9ADA5966-0017-4115-BD1C-6F9A4FCC10BE}" dt="2022-05-29T07:28:35.751" v="2221" actId="12385"/>
          <ac:graphicFrameMkLst>
            <pc:docMk/>
            <pc:sldMk cId="14199229" sldId="256"/>
            <ac:graphicFrameMk id="4" creationId="{C8006D44-5A68-4BC8-9E23-FD17B94865CC}"/>
          </ac:graphicFrameMkLst>
        </pc:graphicFrameChg>
      </pc:sldChg>
      <pc:sldChg chg="addSp delSp modSp new del mod">
        <pc:chgData name="Agrawal, Pranav" userId="f0e61d36-9059-48f5-9eaa-4038ffd821a5" providerId="ADAL" clId="{9ADA5966-0017-4115-BD1C-6F9A4FCC10BE}" dt="2022-05-29T07:55:15.129" v="2566" actId="47"/>
        <pc:sldMkLst>
          <pc:docMk/>
          <pc:sldMk cId="2910128550" sldId="257"/>
        </pc:sldMkLst>
        <pc:spChg chg="mod">
          <ac:chgData name="Agrawal, Pranav" userId="f0e61d36-9059-48f5-9eaa-4038ffd821a5" providerId="ADAL" clId="{9ADA5966-0017-4115-BD1C-6F9A4FCC10BE}" dt="2022-05-29T07:54:18.272" v="2559"/>
          <ac:spMkLst>
            <pc:docMk/>
            <pc:sldMk cId="2910128550" sldId="257"/>
            <ac:spMk id="2" creationId="{17FD450A-5DAD-44BC-84CC-E8C0FD05B55B}"/>
          </ac:spMkLst>
        </pc:spChg>
        <pc:spChg chg="del">
          <ac:chgData name="Agrawal, Pranav" userId="f0e61d36-9059-48f5-9eaa-4038ffd821a5" providerId="ADAL" clId="{9ADA5966-0017-4115-BD1C-6F9A4FCC10BE}" dt="2022-05-29T04:40:19.492" v="1" actId="931"/>
          <ac:spMkLst>
            <pc:docMk/>
            <pc:sldMk cId="2910128550" sldId="257"/>
            <ac:spMk id="3" creationId="{2100D997-C129-4A10-AE3F-E21CF1C7D826}"/>
          </ac:spMkLst>
        </pc:spChg>
        <pc:graphicFrameChg chg="add mod modGraphic">
          <ac:chgData name="Agrawal, Pranav" userId="f0e61d36-9059-48f5-9eaa-4038ffd821a5" providerId="ADAL" clId="{9ADA5966-0017-4115-BD1C-6F9A4FCC10BE}" dt="2022-05-29T04:41:03.329" v="12" actId="14100"/>
          <ac:graphicFrameMkLst>
            <pc:docMk/>
            <pc:sldMk cId="2910128550" sldId="257"/>
            <ac:graphicFrameMk id="4" creationId="{83BB14BB-E470-475F-84F9-CCA876571C96}"/>
          </ac:graphicFrameMkLst>
        </pc:graphicFrameChg>
      </pc:sldChg>
      <pc:sldChg chg="addSp delSp modSp new mod setBg modAnim setClrOvrMap delDesignElem">
        <pc:chgData name="Agrawal, Pranav" userId="f0e61d36-9059-48f5-9eaa-4038ffd821a5" providerId="ADAL" clId="{9ADA5966-0017-4115-BD1C-6F9A4FCC10BE}" dt="2022-05-29T10:49:41.403" v="3542"/>
        <pc:sldMkLst>
          <pc:docMk/>
          <pc:sldMk cId="2216095713" sldId="258"/>
        </pc:sldMkLst>
        <pc:spChg chg="del mod ord">
          <ac:chgData name="Agrawal, Pranav" userId="f0e61d36-9059-48f5-9eaa-4038ffd821a5" providerId="ADAL" clId="{9ADA5966-0017-4115-BD1C-6F9A4FCC10BE}" dt="2022-05-29T05:24:45.465" v="395" actId="478"/>
          <ac:spMkLst>
            <pc:docMk/>
            <pc:sldMk cId="2216095713" sldId="258"/>
            <ac:spMk id="2" creationId="{711A69B3-D1A7-48CC-9FB9-DCDB4DC13D7F}"/>
          </ac:spMkLst>
        </pc:spChg>
        <pc:spChg chg="del mod">
          <ac:chgData name="Agrawal, Pranav" userId="f0e61d36-9059-48f5-9eaa-4038ffd821a5" providerId="ADAL" clId="{9ADA5966-0017-4115-BD1C-6F9A4FCC10BE}" dt="2022-05-29T04:45:49.594" v="16" actId="931"/>
          <ac:spMkLst>
            <pc:docMk/>
            <pc:sldMk cId="2216095713" sldId="258"/>
            <ac:spMk id="3" creationId="{59A23E35-EB35-4CD1-9306-2F14714284E3}"/>
          </ac:spMkLst>
        </pc:spChg>
        <pc:spChg chg="add del">
          <ac:chgData name="Agrawal, Pranav" userId="f0e61d36-9059-48f5-9eaa-4038ffd821a5" providerId="ADAL" clId="{9ADA5966-0017-4115-BD1C-6F9A4FCC10BE}" dt="2022-05-29T04:48:41.423" v="24" actId="931"/>
          <ac:spMkLst>
            <pc:docMk/>
            <pc:sldMk cId="2216095713" sldId="258"/>
            <ac:spMk id="11" creationId="{272A5D92-514B-D45B-0C4A-D08DFC684F97}"/>
          </ac:spMkLst>
        </pc:spChg>
        <pc:spChg chg="add del">
          <ac:chgData name="Agrawal, Pranav" userId="f0e61d36-9059-48f5-9eaa-4038ffd821a5" providerId="ADAL" clId="{9ADA5966-0017-4115-BD1C-6F9A4FCC10BE}" dt="2022-05-29T04:46:06.573" v="18" actId="26606"/>
          <ac:spMkLst>
            <pc:docMk/>
            <pc:sldMk cId="2216095713" sldId="258"/>
            <ac:spMk id="12" creationId="{87CC2527-562A-4F69-B487-4371E5B243E7}"/>
          </ac:spMkLst>
        </pc:spChg>
        <pc:spChg chg="add del">
          <ac:chgData name="Agrawal, Pranav" userId="f0e61d36-9059-48f5-9eaa-4038ffd821a5" providerId="ADAL" clId="{9ADA5966-0017-4115-BD1C-6F9A4FCC10BE}" dt="2022-05-29T07:49:57.825" v="2518"/>
          <ac:spMkLst>
            <pc:docMk/>
            <pc:sldMk cId="2216095713" sldId="258"/>
            <ac:spMk id="16" creationId="{F605C4CC-A25C-416F-8333-7CB7DC97D870}"/>
          </ac:spMkLst>
        </pc:spChg>
        <pc:spChg chg="add del">
          <ac:chgData name="Agrawal, Pranav" userId="f0e61d36-9059-48f5-9eaa-4038ffd821a5" providerId="ADAL" clId="{9ADA5966-0017-4115-BD1C-6F9A4FCC10BE}" dt="2022-05-29T07:49:57.825" v="2518"/>
          <ac:spMkLst>
            <pc:docMk/>
            <pc:sldMk cId="2216095713" sldId="258"/>
            <ac:spMk id="17" creationId="{8F23F8A3-8FD7-4779-8323-FDC26BE99889}"/>
          </ac:spMkLst>
        </pc:spChg>
        <pc:spChg chg="add mod">
          <ac:chgData name="Agrawal, Pranav" userId="f0e61d36-9059-48f5-9eaa-4038ffd821a5" providerId="ADAL" clId="{9ADA5966-0017-4115-BD1C-6F9A4FCC10BE}" dt="2022-05-29T08:45:23.461" v="3162" actId="20577"/>
          <ac:spMkLst>
            <pc:docMk/>
            <pc:sldMk cId="2216095713" sldId="258"/>
            <ac:spMk id="21" creationId="{0EFD14BC-2366-49DD-B097-D50370031380}"/>
          </ac:spMkLst>
        </pc:spChg>
        <pc:spChg chg="add del">
          <ac:chgData name="Agrawal, Pranav" userId="f0e61d36-9059-48f5-9eaa-4038ffd821a5" providerId="ADAL" clId="{9ADA5966-0017-4115-BD1C-6F9A4FCC10BE}" dt="2022-05-29T04:48:01.116" v="22" actId="26606"/>
          <ac:spMkLst>
            <pc:docMk/>
            <pc:sldMk cId="2216095713" sldId="258"/>
            <ac:spMk id="22" creationId="{B8325E30-3627-EBF7-5A92-496FBD506FD5}"/>
          </ac:spMkLst>
        </pc:spChg>
        <pc:spChg chg="add del">
          <ac:chgData name="Agrawal, Pranav" userId="f0e61d36-9059-48f5-9eaa-4038ffd821a5" providerId="ADAL" clId="{9ADA5966-0017-4115-BD1C-6F9A4FCC10BE}" dt="2022-05-29T04:48:01.116" v="22" actId="26606"/>
          <ac:spMkLst>
            <pc:docMk/>
            <pc:sldMk cId="2216095713" sldId="258"/>
            <ac:spMk id="25" creationId="{A3C210E6-A35A-4F68-8D60-801A019C75B8}"/>
          </ac:spMkLst>
        </pc:spChg>
        <pc:spChg chg="add del">
          <ac:chgData name="Agrawal, Pranav" userId="f0e61d36-9059-48f5-9eaa-4038ffd821a5" providerId="ADAL" clId="{9ADA5966-0017-4115-BD1C-6F9A4FCC10BE}" dt="2022-05-29T04:48:01.116" v="22" actId="26606"/>
          <ac:spMkLst>
            <pc:docMk/>
            <pc:sldMk cId="2216095713" sldId="258"/>
            <ac:spMk id="27" creationId="{AC0D06B0-F19C-459E-B221-A34B506FB5E3}"/>
          </ac:spMkLst>
        </pc:spChg>
        <pc:spChg chg="add mod">
          <ac:chgData name="Agrawal, Pranav" userId="f0e61d36-9059-48f5-9eaa-4038ffd821a5" providerId="ADAL" clId="{9ADA5966-0017-4115-BD1C-6F9A4FCC10BE}" dt="2022-05-29T10:42:11.318" v="3468" actId="1076"/>
          <ac:spMkLst>
            <pc:docMk/>
            <pc:sldMk cId="2216095713" sldId="258"/>
            <ac:spMk id="28" creationId="{CB858B5D-C58B-43D6-B29D-ACBB8AE430C0}"/>
          </ac:spMkLst>
        </pc:spChg>
        <pc:spChg chg="add del">
          <ac:chgData name="Agrawal, Pranav" userId="f0e61d36-9059-48f5-9eaa-4038ffd821a5" providerId="ADAL" clId="{9ADA5966-0017-4115-BD1C-6F9A4FCC10BE}" dt="2022-05-29T04:48:01.116" v="22" actId="26606"/>
          <ac:spMkLst>
            <pc:docMk/>
            <pc:sldMk cId="2216095713" sldId="258"/>
            <ac:spMk id="29" creationId="{345B26DA-1C6B-4C66-81C9-9C1877FC2DB1}"/>
          </ac:spMkLst>
        </pc:spChg>
        <pc:spChg chg="add mod">
          <ac:chgData name="Agrawal, Pranav" userId="f0e61d36-9059-48f5-9eaa-4038ffd821a5" providerId="ADAL" clId="{9ADA5966-0017-4115-BD1C-6F9A4FCC10BE}" dt="2022-05-29T05:34:15.754" v="789" actId="207"/>
          <ac:spMkLst>
            <pc:docMk/>
            <pc:sldMk cId="2216095713" sldId="258"/>
            <ac:spMk id="30" creationId="{2F2431AB-3178-4A2A-9BF8-FDA072B48DF5}"/>
          </ac:spMkLst>
        </pc:spChg>
        <pc:spChg chg="add del">
          <ac:chgData name="Agrawal, Pranav" userId="f0e61d36-9059-48f5-9eaa-4038ffd821a5" providerId="ADAL" clId="{9ADA5966-0017-4115-BD1C-6F9A4FCC10BE}" dt="2022-05-29T04:48:01.116" v="22" actId="26606"/>
          <ac:spMkLst>
            <pc:docMk/>
            <pc:sldMk cId="2216095713" sldId="258"/>
            <ac:spMk id="31" creationId="{98DE6C44-43F8-4DE4-AB81-66853FFEA09A}"/>
          </ac:spMkLst>
        </pc:spChg>
        <pc:spChg chg="add del">
          <ac:chgData name="Agrawal, Pranav" userId="f0e61d36-9059-48f5-9eaa-4038ffd821a5" providerId="ADAL" clId="{9ADA5966-0017-4115-BD1C-6F9A4FCC10BE}" dt="2022-05-29T04:48:01.116" v="22" actId="26606"/>
          <ac:spMkLst>
            <pc:docMk/>
            <pc:sldMk cId="2216095713" sldId="258"/>
            <ac:spMk id="33" creationId="{2409529B-9B56-4F10-BE4D-F934DB89E57E}"/>
          </ac:spMkLst>
        </pc:spChg>
        <pc:spChg chg="add mod">
          <ac:chgData name="Agrawal, Pranav" userId="f0e61d36-9059-48f5-9eaa-4038ffd821a5" providerId="ADAL" clId="{9ADA5966-0017-4115-BD1C-6F9A4FCC10BE}" dt="2022-05-29T05:34:08.630" v="788" actId="14100"/>
          <ac:spMkLst>
            <pc:docMk/>
            <pc:sldMk cId="2216095713" sldId="258"/>
            <ac:spMk id="34" creationId="{1B1D4884-23DD-4DCC-AF28-03C12F58023D}"/>
          </ac:spMkLst>
        </pc:spChg>
        <pc:picChg chg="add del mod ord">
          <ac:chgData name="Agrawal, Pranav" userId="f0e61d36-9059-48f5-9eaa-4038ffd821a5" providerId="ADAL" clId="{9ADA5966-0017-4115-BD1C-6F9A4FCC10BE}" dt="2022-05-29T08:45:45.075" v="3164" actId="14100"/>
          <ac:picMkLst>
            <pc:docMk/>
            <pc:sldMk cId="2216095713" sldId="258"/>
            <ac:picMk id="7" creationId="{DBB4549F-249A-4F69-BBD1-BB24AF3B3FAC}"/>
          </ac:picMkLst>
        </pc:picChg>
        <pc:picChg chg="add del mod">
          <ac:chgData name="Agrawal, Pranav" userId="f0e61d36-9059-48f5-9eaa-4038ffd821a5" providerId="ADAL" clId="{9ADA5966-0017-4115-BD1C-6F9A4FCC10BE}" dt="2022-05-29T04:48:02.569" v="23" actId="931"/>
          <ac:picMkLst>
            <pc:docMk/>
            <pc:sldMk cId="2216095713" sldId="258"/>
            <ac:picMk id="9" creationId="{1CE127CF-84F2-4405-8B4D-754A2B2B01E9}"/>
          </ac:picMkLst>
        </pc:picChg>
        <pc:picChg chg="add del mod">
          <ac:chgData name="Agrawal, Pranav" userId="f0e61d36-9059-48f5-9eaa-4038ffd821a5" providerId="ADAL" clId="{9ADA5966-0017-4115-BD1C-6F9A4FCC10BE}" dt="2022-05-29T04:48:02.569" v="23" actId="931"/>
          <ac:picMkLst>
            <pc:docMk/>
            <pc:sldMk cId="2216095713" sldId="258"/>
            <ac:picMk id="13" creationId="{D4B3F19E-86D7-43D3-A85A-762D8F44AC67}"/>
          </ac:picMkLst>
        </pc:picChg>
        <pc:picChg chg="add del mod ord">
          <ac:chgData name="Agrawal, Pranav" userId="f0e61d36-9059-48f5-9eaa-4038ffd821a5" providerId="ADAL" clId="{9ADA5966-0017-4115-BD1C-6F9A4FCC10BE}" dt="2022-05-29T04:48:02.569" v="23" actId="931"/>
          <ac:picMkLst>
            <pc:docMk/>
            <pc:sldMk cId="2216095713" sldId="258"/>
            <ac:picMk id="18" creationId="{EBCC62C9-D8DA-4636-BAC0-023545DB4FA1}"/>
          </ac:picMkLst>
        </pc:picChg>
        <pc:picChg chg="add mod">
          <ac:chgData name="Agrawal, Pranav" userId="f0e61d36-9059-48f5-9eaa-4038ffd821a5" providerId="ADAL" clId="{9ADA5966-0017-4115-BD1C-6F9A4FCC10BE}" dt="2022-05-29T05:36:33.859" v="794" actId="14100"/>
          <ac:picMkLst>
            <pc:docMk/>
            <pc:sldMk cId="2216095713" sldId="258"/>
            <ac:picMk id="20" creationId="{97010DA1-5E43-4D99-BBB2-3FE454F56989}"/>
          </ac:picMkLst>
        </pc:picChg>
        <pc:picChg chg="add mod">
          <ac:chgData name="Agrawal, Pranav" userId="f0e61d36-9059-48f5-9eaa-4038ffd821a5" providerId="ADAL" clId="{9ADA5966-0017-4115-BD1C-6F9A4FCC10BE}" dt="2022-05-29T05:30:06.868" v="589" actId="1035"/>
          <ac:picMkLst>
            <pc:docMk/>
            <pc:sldMk cId="2216095713" sldId="258"/>
            <ac:picMk id="32" creationId="{ED1AF6E3-80E4-415A-A175-0B8B33FA9E7A}"/>
          </ac:picMkLst>
        </pc:picChg>
        <pc:cxnChg chg="add del">
          <ac:chgData name="Agrawal, Pranav" userId="f0e61d36-9059-48f5-9eaa-4038ffd821a5" providerId="ADAL" clId="{9ADA5966-0017-4115-BD1C-6F9A4FCC10BE}" dt="2022-05-29T04:46:06.573" v="18" actId="26606"/>
          <ac:cxnSpMkLst>
            <pc:docMk/>
            <pc:sldMk cId="2216095713" sldId="258"/>
            <ac:cxnSpMk id="14" creationId="{BCDAEC91-5BCE-4B55-9CC0-43EF94CB734B}"/>
          </ac:cxnSpMkLst>
        </pc:cxnChg>
      </pc:sldChg>
      <pc:sldChg chg="modSp new del">
        <pc:chgData name="Agrawal, Pranav" userId="f0e61d36-9059-48f5-9eaa-4038ffd821a5" providerId="ADAL" clId="{9ADA5966-0017-4115-BD1C-6F9A4FCC10BE}" dt="2022-05-29T07:55:12.216" v="2565" actId="47"/>
        <pc:sldMkLst>
          <pc:docMk/>
          <pc:sldMk cId="3660822279" sldId="259"/>
        </pc:sldMkLst>
        <pc:spChg chg="mod">
          <ac:chgData name="Agrawal, Pranav" userId="f0e61d36-9059-48f5-9eaa-4038ffd821a5" providerId="ADAL" clId="{9ADA5966-0017-4115-BD1C-6F9A4FCC10BE}" dt="2022-05-29T07:54:18.272" v="2559"/>
          <ac:spMkLst>
            <pc:docMk/>
            <pc:sldMk cId="3660822279" sldId="259"/>
            <ac:spMk id="2" creationId="{00CB2DCE-F849-49BF-9382-83ACBC7FFA8D}"/>
          </ac:spMkLst>
        </pc:spChg>
        <pc:spChg chg="mod">
          <ac:chgData name="Agrawal, Pranav" userId="f0e61d36-9059-48f5-9eaa-4038ffd821a5" providerId="ADAL" clId="{9ADA5966-0017-4115-BD1C-6F9A4FCC10BE}" dt="2022-05-29T07:54:18.272" v="2559"/>
          <ac:spMkLst>
            <pc:docMk/>
            <pc:sldMk cId="3660822279" sldId="259"/>
            <ac:spMk id="3" creationId="{4788E6DC-004B-42E5-9B6D-DF5E054CE41E}"/>
          </ac:spMkLst>
        </pc:spChg>
      </pc:sldChg>
      <pc:sldChg chg="addSp delSp modSp new del mod">
        <pc:chgData name="Agrawal, Pranav" userId="f0e61d36-9059-48f5-9eaa-4038ffd821a5" providerId="ADAL" clId="{9ADA5966-0017-4115-BD1C-6F9A4FCC10BE}" dt="2022-05-29T07:55:10.311" v="2564" actId="47"/>
        <pc:sldMkLst>
          <pc:docMk/>
          <pc:sldMk cId="1877269068" sldId="260"/>
        </pc:sldMkLst>
        <pc:spChg chg="mod">
          <ac:chgData name="Agrawal, Pranav" userId="f0e61d36-9059-48f5-9eaa-4038ffd821a5" providerId="ADAL" clId="{9ADA5966-0017-4115-BD1C-6F9A4FCC10BE}" dt="2022-05-29T07:54:18.272" v="2559"/>
          <ac:spMkLst>
            <pc:docMk/>
            <pc:sldMk cId="1877269068" sldId="260"/>
            <ac:spMk id="2" creationId="{A98417DE-CDC5-4F27-9856-BAEFE7A4781B}"/>
          </ac:spMkLst>
        </pc:spChg>
        <pc:spChg chg="add del mod">
          <ac:chgData name="Agrawal, Pranav" userId="f0e61d36-9059-48f5-9eaa-4038ffd821a5" providerId="ADAL" clId="{9ADA5966-0017-4115-BD1C-6F9A4FCC10BE}" dt="2022-05-29T07:54:18.272" v="2559"/>
          <ac:spMkLst>
            <pc:docMk/>
            <pc:sldMk cId="1877269068" sldId="260"/>
            <ac:spMk id="3" creationId="{9EFD5F61-01EF-4864-91B3-9AF6E9B5B7BE}"/>
          </ac:spMkLst>
        </pc:spChg>
        <pc:spChg chg="add del mod">
          <ac:chgData name="Agrawal, Pranav" userId="f0e61d36-9059-48f5-9eaa-4038ffd821a5" providerId="ADAL" clId="{9ADA5966-0017-4115-BD1C-6F9A4FCC10BE}" dt="2022-05-29T04:53:54.116" v="81" actId="478"/>
          <ac:spMkLst>
            <pc:docMk/>
            <pc:sldMk cId="1877269068" sldId="260"/>
            <ac:spMk id="7" creationId="{D573FB04-57B6-4C88-B37D-1C72F1253071}"/>
          </ac:spMkLst>
        </pc:spChg>
        <pc:spChg chg="add mod">
          <ac:chgData name="Agrawal, Pranav" userId="f0e61d36-9059-48f5-9eaa-4038ffd821a5" providerId="ADAL" clId="{9ADA5966-0017-4115-BD1C-6F9A4FCC10BE}" dt="2022-05-29T04:54:06.225" v="82"/>
          <ac:spMkLst>
            <pc:docMk/>
            <pc:sldMk cId="1877269068" sldId="260"/>
            <ac:spMk id="8" creationId="{B0561E65-B8A0-448B-AE5D-A81A20B5E63A}"/>
          </ac:spMkLst>
        </pc:spChg>
        <pc:graphicFrameChg chg="add del mod ord modGraphic">
          <ac:chgData name="Agrawal, Pranav" userId="f0e61d36-9059-48f5-9eaa-4038ffd821a5" providerId="ADAL" clId="{9ADA5966-0017-4115-BD1C-6F9A4FCC10BE}" dt="2022-05-29T04:53:37.178" v="74" actId="3680"/>
          <ac:graphicFrameMkLst>
            <pc:docMk/>
            <pc:sldMk cId="1877269068" sldId="260"/>
            <ac:graphicFrameMk id="4" creationId="{4F8D073C-B892-42B6-972F-7939D84A2BCE}"/>
          </ac:graphicFrameMkLst>
        </pc:graphicFrameChg>
        <pc:graphicFrameChg chg="add mod">
          <ac:chgData name="Agrawal, Pranav" userId="f0e61d36-9059-48f5-9eaa-4038ffd821a5" providerId="ADAL" clId="{9ADA5966-0017-4115-BD1C-6F9A4FCC10BE}" dt="2022-05-29T04:57:48.690" v="108" actId="14100"/>
          <ac:graphicFrameMkLst>
            <pc:docMk/>
            <pc:sldMk cId="1877269068" sldId="260"/>
            <ac:graphicFrameMk id="9" creationId="{741ACED0-7630-41EA-95CF-EB292C7E1E08}"/>
          </ac:graphicFrameMkLst>
        </pc:graphicFrameChg>
      </pc:sldChg>
      <pc:sldChg chg="delSp modSp add del mod setBg delDesignElem">
        <pc:chgData name="Agrawal, Pranav" userId="f0e61d36-9059-48f5-9eaa-4038ffd821a5" providerId="ADAL" clId="{9ADA5966-0017-4115-BD1C-6F9A4FCC10BE}" dt="2022-05-29T07:55:04.817" v="2562" actId="47"/>
        <pc:sldMkLst>
          <pc:docMk/>
          <pc:sldMk cId="2436321176" sldId="261"/>
        </pc:sldMkLst>
        <pc:spChg chg="del">
          <ac:chgData name="Agrawal, Pranav" userId="f0e61d36-9059-48f5-9eaa-4038ffd821a5" providerId="ADAL" clId="{9ADA5966-0017-4115-BD1C-6F9A4FCC10BE}" dt="2022-05-29T05:57:14.906" v="796"/>
          <ac:spMkLst>
            <pc:docMk/>
            <pc:sldMk cId="2436321176" sldId="261"/>
            <ac:spMk id="16" creationId="{F605C4CC-A25C-416F-8333-7CB7DC97D870}"/>
          </ac:spMkLst>
        </pc:spChg>
        <pc:spChg chg="del">
          <ac:chgData name="Agrawal, Pranav" userId="f0e61d36-9059-48f5-9eaa-4038ffd821a5" providerId="ADAL" clId="{9ADA5966-0017-4115-BD1C-6F9A4FCC10BE}" dt="2022-05-29T05:57:14.906" v="796"/>
          <ac:spMkLst>
            <pc:docMk/>
            <pc:sldMk cId="2436321176" sldId="261"/>
            <ac:spMk id="17" creationId="{8F23F8A3-8FD7-4779-8323-FDC26BE99889}"/>
          </ac:spMkLst>
        </pc:spChg>
        <pc:picChg chg="del mod ord">
          <ac:chgData name="Agrawal, Pranav" userId="f0e61d36-9059-48f5-9eaa-4038ffd821a5" providerId="ADAL" clId="{9ADA5966-0017-4115-BD1C-6F9A4FCC10BE}" dt="2022-05-29T06:01:01.856" v="808" actId="478"/>
          <ac:picMkLst>
            <pc:docMk/>
            <pc:sldMk cId="2436321176" sldId="261"/>
            <ac:picMk id="7" creationId="{DBB4549F-249A-4F69-BBD1-BB24AF3B3FAC}"/>
          </ac:picMkLst>
        </pc:picChg>
      </pc:sldChg>
      <pc:sldChg chg="modSp add del mod">
        <pc:chgData name="Agrawal, Pranav" userId="f0e61d36-9059-48f5-9eaa-4038ffd821a5" providerId="ADAL" clId="{9ADA5966-0017-4115-BD1C-6F9A4FCC10BE}" dt="2022-05-29T07:55:08.923" v="2563" actId="47"/>
        <pc:sldMkLst>
          <pc:docMk/>
          <pc:sldMk cId="4038968547" sldId="262"/>
        </pc:sldMkLst>
        <pc:spChg chg="mod">
          <ac:chgData name="Agrawal, Pranav" userId="f0e61d36-9059-48f5-9eaa-4038ffd821a5" providerId="ADAL" clId="{9ADA5966-0017-4115-BD1C-6F9A4FCC10BE}" dt="2022-05-29T07:54:18.272" v="2559"/>
          <ac:spMkLst>
            <pc:docMk/>
            <pc:sldMk cId="4038968547" sldId="262"/>
            <ac:spMk id="2" creationId="{494CBE47-AD47-46F8-BB83-6E5A95666E9F}"/>
          </ac:spMkLst>
        </pc:spChg>
        <pc:spChg chg="mod">
          <ac:chgData name="Agrawal, Pranav" userId="f0e61d36-9059-48f5-9eaa-4038ffd821a5" providerId="ADAL" clId="{9ADA5966-0017-4115-BD1C-6F9A4FCC10BE}" dt="2022-05-29T07:54:18.417" v="2560" actId="27636"/>
          <ac:spMkLst>
            <pc:docMk/>
            <pc:sldMk cId="4038968547" sldId="262"/>
            <ac:spMk id="3" creationId="{600DBA94-C6B1-4127-A7EF-79C478D661D1}"/>
          </ac:spMkLst>
        </pc:spChg>
      </pc:sldChg>
      <pc:sldChg chg="add del">
        <pc:chgData name="Agrawal, Pranav" userId="f0e61d36-9059-48f5-9eaa-4038ffd821a5" providerId="ADAL" clId="{9ADA5966-0017-4115-BD1C-6F9A4FCC10BE}" dt="2022-05-29T06:02:30.178" v="814" actId="47"/>
        <pc:sldMkLst>
          <pc:docMk/>
          <pc:sldMk cId="1053856401" sldId="263"/>
        </pc:sldMkLst>
      </pc:sldChg>
      <pc:sldChg chg="addSp delSp modSp add del mod setBg delAnim modAnim">
        <pc:chgData name="Agrawal, Pranav" userId="f0e61d36-9059-48f5-9eaa-4038ffd821a5" providerId="ADAL" clId="{9ADA5966-0017-4115-BD1C-6F9A4FCC10BE}" dt="2022-05-29T07:55:03.030" v="2561" actId="47"/>
        <pc:sldMkLst>
          <pc:docMk/>
          <pc:sldMk cId="1969369336" sldId="264"/>
        </pc:sldMkLst>
        <pc:spChg chg="mod">
          <ac:chgData name="Agrawal, Pranav" userId="f0e61d36-9059-48f5-9eaa-4038ffd821a5" providerId="ADAL" clId="{9ADA5966-0017-4115-BD1C-6F9A4FCC10BE}" dt="2022-05-29T06:46:10.741" v="1620" actId="27636"/>
          <ac:spMkLst>
            <pc:docMk/>
            <pc:sldMk cId="1969369336" sldId="264"/>
            <ac:spMk id="2" creationId="{494CBE47-AD47-46F8-BB83-6E5A95666E9F}"/>
          </ac:spMkLst>
        </pc:spChg>
        <pc:spChg chg="del mod">
          <ac:chgData name="Agrawal, Pranav" userId="f0e61d36-9059-48f5-9eaa-4038ffd821a5" providerId="ADAL" clId="{9ADA5966-0017-4115-BD1C-6F9A4FCC10BE}" dt="2022-05-29T06:45:24.924" v="1615" actId="478"/>
          <ac:spMkLst>
            <pc:docMk/>
            <pc:sldMk cId="1969369336" sldId="264"/>
            <ac:spMk id="3" creationId="{600DBA94-C6B1-4127-A7EF-79C478D661D1}"/>
          </ac:spMkLst>
        </pc:spChg>
        <pc:graphicFrameChg chg="add del modGraphic">
          <ac:chgData name="Agrawal, Pranav" userId="f0e61d36-9059-48f5-9eaa-4038ffd821a5" providerId="ADAL" clId="{9ADA5966-0017-4115-BD1C-6F9A4FCC10BE}" dt="2022-05-29T06:04:56.476" v="845" actId="478"/>
          <ac:graphicFrameMkLst>
            <pc:docMk/>
            <pc:sldMk cId="1969369336" sldId="264"/>
            <ac:graphicFrameMk id="4" creationId="{F3541C94-C2D9-4128-AA13-BCC1DA10C19F}"/>
          </ac:graphicFrameMkLst>
        </pc:graphicFrameChg>
        <pc:graphicFrameChg chg="add del mod">
          <ac:chgData name="Agrawal, Pranav" userId="f0e61d36-9059-48f5-9eaa-4038ffd821a5" providerId="ADAL" clId="{9ADA5966-0017-4115-BD1C-6F9A4FCC10BE}" dt="2022-05-29T06:06:18.413" v="847" actId="478"/>
          <ac:graphicFrameMkLst>
            <pc:docMk/>
            <pc:sldMk cId="1969369336" sldId="264"/>
            <ac:graphicFrameMk id="5" creationId="{71A9E2F9-6163-4028-8CE7-8D129C762783}"/>
          </ac:graphicFrameMkLst>
        </pc:graphicFrameChg>
        <pc:graphicFrameChg chg="del">
          <ac:chgData name="Agrawal, Pranav" userId="f0e61d36-9059-48f5-9eaa-4038ffd821a5" providerId="ADAL" clId="{9ADA5966-0017-4115-BD1C-6F9A4FCC10BE}" dt="2022-05-29T06:02:54.238" v="815" actId="478"/>
          <ac:graphicFrameMkLst>
            <pc:docMk/>
            <pc:sldMk cId="1969369336" sldId="264"/>
            <ac:graphicFrameMk id="6" creationId="{0AA9C915-4EDD-4249-A3BB-E4639BA9127E}"/>
          </ac:graphicFrameMkLst>
        </pc:graphicFrameChg>
        <pc:graphicFrameChg chg="add mod">
          <ac:chgData name="Agrawal, Pranav" userId="f0e61d36-9059-48f5-9eaa-4038ffd821a5" providerId="ADAL" clId="{9ADA5966-0017-4115-BD1C-6F9A4FCC10BE}" dt="2022-05-29T06:45:35.063" v="1616" actId="14100"/>
          <ac:graphicFrameMkLst>
            <pc:docMk/>
            <pc:sldMk cId="1969369336" sldId="264"/>
            <ac:graphicFrameMk id="7" creationId="{E773906E-85BD-44A3-9AB0-A41C0B624295}"/>
          </ac:graphicFrameMkLst>
        </pc:graphicFrameChg>
        <pc:graphicFrameChg chg="add del mod">
          <ac:chgData name="Agrawal, Pranav" userId="f0e61d36-9059-48f5-9eaa-4038ffd821a5" providerId="ADAL" clId="{9ADA5966-0017-4115-BD1C-6F9A4FCC10BE}" dt="2022-05-29T06:30:27.006" v="1520" actId="1032"/>
          <ac:graphicFrameMkLst>
            <pc:docMk/>
            <pc:sldMk cId="1969369336" sldId="264"/>
            <ac:graphicFrameMk id="8" creationId="{97066B69-EF22-4A5C-AAC0-BCFBFF60CFAF}"/>
          </ac:graphicFrameMkLst>
        </pc:graphicFrameChg>
        <pc:graphicFrameChg chg="add del mod">
          <ac:chgData name="Agrawal, Pranav" userId="f0e61d36-9059-48f5-9eaa-4038ffd821a5" providerId="ADAL" clId="{9ADA5966-0017-4115-BD1C-6F9A4FCC10BE}" dt="2022-05-29T06:32:24.704" v="1546" actId="478"/>
          <ac:graphicFrameMkLst>
            <pc:docMk/>
            <pc:sldMk cId="1969369336" sldId="264"/>
            <ac:graphicFrameMk id="9" creationId="{5171A61E-7089-42FE-A05D-8620F5CB126E}"/>
          </ac:graphicFrameMkLst>
        </pc:graphicFrameChg>
        <pc:graphicFrameChg chg="add del mod">
          <ac:chgData name="Agrawal, Pranav" userId="f0e61d36-9059-48f5-9eaa-4038ffd821a5" providerId="ADAL" clId="{9ADA5966-0017-4115-BD1C-6F9A4FCC10BE}" dt="2022-05-29T06:37:30.383" v="1576" actId="478"/>
          <ac:graphicFrameMkLst>
            <pc:docMk/>
            <pc:sldMk cId="1969369336" sldId="264"/>
            <ac:graphicFrameMk id="10" creationId="{40DC0B44-EF0E-494A-9ED8-1F7A0E924682}"/>
          </ac:graphicFrameMkLst>
        </pc:graphicFrameChg>
        <pc:graphicFrameChg chg="add del mod">
          <ac:chgData name="Agrawal, Pranav" userId="f0e61d36-9059-48f5-9eaa-4038ffd821a5" providerId="ADAL" clId="{9ADA5966-0017-4115-BD1C-6F9A4FCC10BE}" dt="2022-05-29T06:38:33.208" v="1583" actId="478"/>
          <ac:graphicFrameMkLst>
            <pc:docMk/>
            <pc:sldMk cId="1969369336" sldId="264"/>
            <ac:graphicFrameMk id="11" creationId="{2B0B6F72-7467-4D8C-A691-5DCF99816AF9}"/>
          </ac:graphicFrameMkLst>
        </pc:graphicFrameChg>
        <pc:graphicFrameChg chg="add mod">
          <ac:chgData name="Agrawal, Pranav" userId="f0e61d36-9059-48f5-9eaa-4038ffd821a5" providerId="ADAL" clId="{9ADA5966-0017-4115-BD1C-6F9A4FCC10BE}" dt="2022-05-29T06:43:36.895" v="1614"/>
          <ac:graphicFrameMkLst>
            <pc:docMk/>
            <pc:sldMk cId="1969369336" sldId="264"/>
            <ac:graphicFrameMk id="15" creationId="{28B71843-F0AA-47C5-997B-36988F6882FF}"/>
          </ac:graphicFrameMkLst>
        </pc:graphicFrameChg>
        <pc:picChg chg="add del">
          <ac:chgData name="Agrawal, Pranav" userId="f0e61d36-9059-48f5-9eaa-4038ffd821a5" providerId="ADAL" clId="{9ADA5966-0017-4115-BD1C-6F9A4FCC10BE}" dt="2022-05-29T06:18:46.888" v="1171" actId="478"/>
          <ac:picMkLst>
            <pc:docMk/>
            <pc:sldMk cId="1969369336" sldId="264"/>
            <ac:picMk id="2050" creationId="{A5C2C113-EC8D-4342-AE54-AC4852C87867}"/>
          </ac:picMkLst>
        </pc:picChg>
      </pc:sldChg>
      <pc:sldChg chg="addSp delSp modSp add mod setBg delAnim modAnim delDesignElem">
        <pc:chgData name="Agrawal, Pranav" userId="f0e61d36-9059-48f5-9eaa-4038ffd821a5" providerId="ADAL" clId="{9ADA5966-0017-4115-BD1C-6F9A4FCC10BE}" dt="2022-05-29T10:45:44.548" v="3510"/>
        <pc:sldMkLst>
          <pc:docMk/>
          <pc:sldMk cId="3542498296" sldId="265"/>
        </pc:sldMkLst>
        <pc:spChg chg="add del mod">
          <ac:chgData name="Agrawal, Pranav" userId="f0e61d36-9059-48f5-9eaa-4038ffd821a5" providerId="ADAL" clId="{9ADA5966-0017-4115-BD1C-6F9A4FCC10BE}" dt="2022-05-29T08:18:46.891" v="2769" actId="478"/>
          <ac:spMkLst>
            <pc:docMk/>
            <pc:sldMk cId="3542498296" sldId="265"/>
            <ac:spMk id="4" creationId="{455111CD-9BCC-4A08-9FAD-B867FFF76410}"/>
          </ac:spMkLst>
        </pc:spChg>
        <pc:spChg chg="add del mod">
          <ac:chgData name="Agrawal, Pranav" userId="f0e61d36-9059-48f5-9eaa-4038ffd821a5" providerId="ADAL" clId="{9ADA5966-0017-4115-BD1C-6F9A4FCC10BE}" dt="2022-05-29T07:02:49.861" v="1671"/>
          <ac:spMkLst>
            <pc:docMk/>
            <pc:sldMk cId="3542498296" sldId="265"/>
            <ac:spMk id="5" creationId="{F93D2C4C-F2A2-4280-8861-38DBB05DF294}"/>
          </ac:spMkLst>
        </pc:spChg>
        <pc:spChg chg="add del mod">
          <ac:chgData name="Agrawal, Pranav" userId="f0e61d36-9059-48f5-9eaa-4038ffd821a5" providerId="ADAL" clId="{9ADA5966-0017-4115-BD1C-6F9A4FCC10BE}" dt="2022-05-29T08:18:46.893" v="2771"/>
          <ac:spMkLst>
            <pc:docMk/>
            <pc:sldMk cId="3542498296" sldId="265"/>
            <ac:spMk id="6" creationId="{CF304B81-0E0B-4E0E-8D6D-FF1DF5B5BAB6}"/>
          </ac:spMkLst>
        </pc:spChg>
        <pc:spChg chg="add del mod">
          <ac:chgData name="Agrawal, Pranav" userId="f0e61d36-9059-48f5-9eaa-4038ffd821a5" providerId="ADAL" clId="{9ADA5966-0017-4115-BD1C-6F9A4FCC10BE}" dt="2022-05-29T08:18:46.897" v="2775"/>
          <ac:spMkLst>
            <pc:docMk/>
            <pc:sldMk cId="3542498296" sldId="265"/>
            <ac:spMk id="8" creationId="{0D27983B-B1B3-4A52-AC2D-E37EF8735444}"/>
          </ac:spMkLst>
        </pc:spChg>
        <pc:spChg chg="add del mod">
          <ac:chgData name="Agrawal, Pranav" userId="f0e61d36-9059-48f5-9eaa-4038ffd821a5" providerId="ADAL" clId="{9ADA5966-0017-4115-BD1C-6F9A4FCC10BE}" dt="2022-05-29T07:04:31.558" v="1697"/>
          <ac:spMkLst>
            <pc:docMk/>
            <pc:sldMk cId="3542498296" sldId="265"/>
            <ac:spMk id="9" creationId="{3E7A3A51-C053-4E66-B71E-A8FC978019A8}"/>
          </ac:spMkLst>
        </pc:spChg>
        <pc:spChg chg="add del mod">
          <ac:chgData name="Agrawal, Pranav" userId="f0e61d36-9059-48f5-9eaa-4038ffd821a5" providerId="ADAL" clId="{9ADA5966-0017-4115-BD1C-6F9A4FCC10BE}" dt="2022-05-29T08:19:04.555" v="2779" actId="478"/>
          <ac:spMkLst>
            <pc:docMk/>
            <pc:sldMk cId="3542498296" sldId="265"/>
            <ac:spMk id="10" creationId="{FCC36F27-238A-4D53-B166-F8D5DCA6453F}"/>
          </ac:spMkLst>
        </pc:spChg>
        <pc:spChg chg="add del mod">
          <ac:chgData name="Agrawal, Pranav" userId="f0e61d36-9059-48f5-9eaa-4038ffd821a5" providerId="ADAL" clId="{9ADA5966-0017-4115-BD1C-6F9A4FCC10BE}" dt="2022-05-29T08:18:46.895" v="2773"/>
          <ac:spMkLst>
            <pc:docMk/>
            <pc:sldMk cId="3542498296" sldId="265"/>
            <ac:spMk id="11" creationId="{C775E548-05E6-4F51-A9E7-04B3973D0574}"/>
          </ac:spMkLst>
        </pc:spChg>
        <pc:spChg chg="add mod">
          <ac:chgData name="Agrawal, Pranav" userId="f0e61d36-9059-48f5-9eaa-4038ffd821a5" providerId="ADAL" clId="{9ADA5966-0017-4115-BD1C-6F9A4FCC10BE}" dt="2022-05-29T10:45:07.146" v="3507" actId="122"/>
          <ac:spMkLst>
            <pc:docMk/>
            <pc:sldMk cId="3542498296" sldId="265"/>
            <ac:spMk id="12" creationId="{CDFABD69-BEBE-4274-BC59-918D398AC575}"/>
          </ac:spMkLst>
        </pc:spChg>
        <pc:spChg chg="add del">
          <ac:chgData name="Agrawal, Pranav" userId="f0e61d36-9059-48f5-9eaa-4038ffd821a5" providerId="ADAL" clId="{9ADA5966-0017-4115-BD1C-6F9A4FCC10BE}" dt="2022-05-29T07:06:43.396" v="1750"/>
          <ac:spMkLst>
            <pc:docMk/>
            <pc:sldMk cId="3542498296" sldId="265"/>
            <ac:spMk id="13" creationId="{A6EFEC26-3982-4E2D-A63A-6986C3105D54}"/>
          </ac:spMkLst>
        </pc:spChg>
        <pc:spChg chg="add del">
          <ac:chgData name="Agrawal, Pranav" userId="f0e61d36-9059-48f5-9eaa-4038ffd821a5" providerId="ADAL" clId="{9ADA5966-0017-4115-BD1C-6F9A4FCC10BE}" dt="2022-05-29T07:06:48.358" v="1752"/>
          <ac:spMkLst>
            <pc:docMk/>
            <pc:sldMk cId="3542498296" sldId="265"/>
            <ac:spMk id="14" creationId="{A0BA310A-CE76-40EB-96CB-F8C6584D5B19}"/>
          </ac:spMkLst>
        </pc:spChg>
        <pc:spChg chg="add del mod">
          <ac:chgData name="Agrawal, Pranav" userId="f0e61d36-9059-48f5-9eaa-4038ffd821a5" providerId="ADAL" clId="{9ADA5966-0017-4115-BD1C-6F9A4FCC10BE}" dt="2022-05-29T07:09:33.910" v="1918"/>
          <ac:spMkLst>
            <pc:docMk/>
            <pc:sldMk cId="3542498296" sldId="265"/>
            <ac:spMk id="15" creationId="{B050EA11-832C-48E0-BCA4-CB14C2533E0C}"/>
          </ac:spMkLst>
        </pc:spChg>
        <pc:spChg chg="del">
          <ac:chgData name="Agrawal, Pranav" userId="f0e61d36-9059-48f5-9eaa-4038ffd821a5" providerId="ADAL" clId="{9ADA5966-0017-4115-BD1C-6F9A4FCC10BE}" dt="2022-05-29T06:46:20.632" v="1623"/>
          <ac:spMkLst>
            <pc:docMk/>
            <pc:sldMk cId="3542498296" sldId="265"/>
            <ac:spMk id="16" creationId="{F605C4CC-A25C-416F-8333-7CB7DC97D870}"/>
          </ac:spMkLst>
        </pc:spChg>
        <pc:spChg chg="del">
          <ac:chgData name="Agrawal, Pranav" userId="f0e61d36-9059-48f5-9eaa-4038ffd821a5" providerId="ADAL" clId="{9ADA5966-0017-4115-BD1C-6F9A4FCC10BE}" dt="2022-05-29T06:46:20.632" v="1623"/>
          <ac:spMkLst>
            <pc:docMk/>
            <pc:sldMk cId="3542498296" sldId="265"/>
            <ac:spMk id="17" creationId="{8F23F8A3-8FD7-4779-8323-FDC26BE99889}"/>
          </ac:spMkLst>
        </pc:spChg>
        <pc:spChg chg="add del mod">
          <ac:chgData name="Agrawal, Pranav" userId="f0e61d36-9059-48f5-9eaa-4038ffd821a5" providerId="ADAL" clId="{9ADA5966-0017-4115-BD1C-6F9A4FCC10BE}" dt="2022-05-29T08:25:49.801" v="2876" actId="478"/>
          <ac:spMkLst>
            <pc:docMk/>
            <pc:sldMk cId="3542498296" sldId="265"/>
            <ac:spMk id="18" creationId="{4CB4782A-E5DA-4D04-8E70-70AE6041DDA2}"/>
          </ac:spMkLst>
        </pc:spChg>
        <pc:spChg chg="del mod">
          <ac:chgData name="Agrawal, Pranav" userId="f0e61d36-9059-48f5-9eaa-4038ffd821a5" providerId="ADAL" clId="{9ADA5966-0017-4115-BD1C-6F9A4FCC10BE}" dt="2022-05-29T08:18:53.572" v="2777" actId="478"/>
          <ac:spMkLst>
            <pc:docMk/>
            <pc:sldMk cId="3542498296" sldId="265"/>
            <ac:spMk id="21" creationId="{0EFD14BC-2366-49DD-B097-D50370031380}"/>
          </ac:spMkLst>
        </pc:spChg>
        <pc:spChg chg="add del mod">
          <ac:chgData name="Agrawal, Pranav" userId="f0e61d36-9059-48f5-9eaa-4038ffd821a5" providerId="ADAL" clId="{9ADA5966-0017-4115-BD1C-6F9A4FCC10BE}" dt="2022-05-29T08:18:59.475" v="2778" actId="478"/>
          <ac:spMkLst>
            <pc:docMk/>
            <pc:sldMk cId="3542498296" sldId="265"/>
            <ac:spMk id="26" creationId="{2C8A3F30-DFA0-4942-91E3-60D4E6EDCFEA}"/>
          </ac:spMkLst>
        </pc:spChg>
        <pc:spChg chg="del mod">
          <ac:chgData name="Agrawal, Pranav" userId="f0e61d36-9059-48f5-9eaa-4038ffd821a5" providerId="ADAL" clId="{9ADA5966-0017-4115-BD1C-6F9A4FCC10BE}" dt="2022-05-29T06:56:29.630" v="1667" actId="478"/>
          <ac:spMkLst>
            <pc:docMk/>
            <pc:sldMk cId="3542498296" sldId="265"/>
            <ac:spMk id="28" creationId="{CB858B5D-C58B-43D6-B29D-ACBB8AE430C0}"/>
          </ac:spMkLst>
        </pc:spChg>
        <pc:spChg chg="add del mod">
          <ac:chgData name="Agrawal, Pranav" userId="f0e61d36-9059-48f5-9eaa-4038ffd821a5" providerId="ADAL" clId="{9ADA5966-0017-4115-BD1C-6F9A4FCC10BE}" dt="2022-05-29T08:22:21.777" v="2827"/>
          <ac:spMkLst>
            <pc:docMk/>
            <pc:sldMk cId="3542498296" sldId="265"/>
            <ac:spMk id="29" creationId="{E9BB16D9-CEA4-4E7E-8FE5-BA4F39F5C8AF}"/>
          </ac:spMkLst>
        </pc:spChg>
        <pc:spChg chg="mod">
          <ac:chgData name="Agrawal, Pranav" userId="f0e61d36-9059-48f5-9eaa-4038ffd821a5" providerId="ADAL" clId="{9ADA5966-0017-4115-BD1C-6F9A4FCC10BE}" dt="2022-05-29T10:45:07.146" v="3507" actId="122"/>
          <ac:spMkLst>
            <pc:docMk/>
            <pc:sldMk cId="3542498296" sldId="265"/>
            <ac:spMk id="30" creationId="{2F2431AB-3178-4A2A-9BF8-FDA072B48DF5}"/>
          </ac:spMkLst>
        </pc:spChg>
        <pc:spChg chg="add mod">
          <ac:chgData name="Agrawal, Pranav" userId="f0e61d36-9059-48f5-9eaa-4038ffd821a5" providerId="ADAL" clId="{9ADA5966-0017-4115-BD1C-6F9A4FCC10BE}" dt="2022-05-29T10:45:07.146" v="3507" actId="122"/>
          <ac:spMkLst>
            <pc:docMk/>
            <pc:sldMk cId="3542498296" sldId="265"/>
            <ac:spMk id="31" creationId="{3EC3AC33-1DB2-40B3-981F-C157134E59A3}"/>
          </ac:spMkLst>
        </pc:spChg>
        <pc:spChg chg="del mod">
          <ac:chgData name="Agrawal, Pranav" userId="f0e61d36-9059-48f5-9eaa-4038ffd821a5" providerId="ADAL" clId="{9ADA5966-0017-4115-BD1C-6F9A4FCC10BE}" dt="2022-05-29T07:26:15.866" v="2216" actId="478"/>
          <ac:spMkLst>
            <pc:docMk/>
            <pc:sldMk cId="3542498296" sldId="265"/>
            <ac:spMk id="34" creationId="{1B1D4884-23DD-4DCC-AF28-03C12F58023D}"/>
          </ac:spMkLst>
        </pc:spChg>
        <pc:graphicFrameChg chg="add del mod modGraphic">
          <ac:chgData name="Agrawal, Pranav" userId="f0e61d36-9059-48f5-9eaa-4038ffd821a5" providerId="ADAL" clId="{9ADA5966-0017-4115-BD1C-6F9A4FCC10BE}" dt="2022-05-29T07:17:23.200" v="2103" actId="478"/>
          <ac:graphicFrameMkLst>
            <pc:docMk/>
            <pc:sldMk cId="3542498296" sldId="265"/>
            <ac:graphicFrameMk id="19" creationId="{538A104F-D3CB-44D8-A7D0-1D64B817FE67}"/>
          </ac:graphicFrameMkLst>
        </pc:graphicFrameChg>
        <pc:graphicFrameChg chg="add mod modGraphic">
          <ac:chgData name="Agrawal, Pranav" userId="f0e61d36-9059-48f5-9eaa-4038ffd821a5" providerId="ADAL" clId="{9ADA5966-0017-4115-BD1C-6F9A4FCC10BE}" dt="2022-05-29T10:45:07.146" v="3507" actId="122"/>
          <ac:graphicFrameMkLst>
            <pc:docMk/>
            <pc:sldMk cId="3542498296" sldId="265"/>
            <ac:graphicFrameMk id="25" creationId="{18205467-588E-45B1-87AF-02738A7C9A7F}"/>
          </ac:graphicFrameMkLst>
        </pc:graphicFrameChg>
        <pc:graphicFrameChg chg="add del mod modGraphic">
          <ac:chgData name="Agrawal, Pranav" userId="f0e61d36-9059-48f5-9eaa-4038ffd821a5" providerId="ADAL" clId="{9ADA5966-0017-4115-BD1C-6F9A4FCC10BE}" dt="2022-05-29T08:24:47.328" v="2868" actId="478"/>
          <ac:graphicFrameMkLst>
            <pc:docMk/>
            <pc:sldMk cId="3542498296" sldId="265"/>
            <ac:graphicFrameMk id="27" creationId="{0F84156B-73D3-4C3A-BDA1-673E925DF9D2}"/>
          </ac:graphicFrameMkLst>
        </pc:graphicFrameChg>
        <pc:picChg chg="add del mod">
          <ac:chgData name="Agrawal, Pranav" userId="f0e61d36-9059-48f5-9eaa-4038ffd821a5" providerId="ADAL" clId="{9ADA5966-0017-4115-BD1C-6F9A4FCC10BE}" dt="2022-05-29T06:54:59.409" v="1639" actId="478"/>
          <ac:picMkLst>
            <pc:docMk/>
            <pc:sldMk cId="3542498296" sldId="265"/>
            <ac:picMk id="3" creationId="{223BF14A-E508-4BAA-9DF7-ABF41DF9B5AD}"/>
          </ac:picMkLst>
        </pc:picChg>
        <pc:picChg chg="del mod">
          <ac:chgData name="Agrawal, Pranav" userId="f0e61d36-9059-48f5-9eaa-4038ffd821a5" providerId="ADAL" clId="{9ADA5966-0017-4115-BD1C-6F9A4FCC10BE}" dt="2022-05-29T06:47:45.374" v="1635" actId="478"/>
          <ac:picMkLst>
            <pc:docMk/>
            <pc:sldMk cId="3542498296" sldId="265"/>
            <ac:picMk id="7" creationId="{DBB4549F-249A-4F69-BBD1-BB24AF3B3FAC}"/>
          </ac:picMkLst>
        </pc:picChg>
        <pc:picChg chg="mod">
          <ac:chgData name="Agrawal, Pranav" userId="f0e61d36-9059-48f5-9eaa-4038ffd821a5" providerId="ADAL" clId="{9ADA5966-0017-4115-BD1C-6F9A4FCC10BE}" dt="2022-05-29T10:45:07.146" v="3507" actId="122"/>
          <ac:picMkLst>
            <pc:docMk/>
            <pc:sldMk cId="3542498296" sldId="265"/>
            <ac:picMk id="20" creationId="{97010DA1-5E43-4D99-BBB2-3FE454F56989}"/>
          </ac:picMkLst>
        </pc:picChg>
        <pc:picChg chg="add del mod">
          <ac:chgData name="Agrawal, Pranav" userId="f0e61d36-9059-48f5-9eaa-4038ffd821a5" providerId="ADAL" clId="{9ADA5966-0017-4115-BD1C-6F9A4FCC10BE}" dt="2022-05-29T07:08:47.996" v="1914" actId="478"/>
          <ac:picMkLst>
            <pc:docMk/>
            <pc:sldMk cId="3542498296" sldId="265"/>
            <ac:picMk id="23" creationId="{32940717-7E91-47AA-AD6B-31AAFB43F7CC}"/>
          </ac:picMkLst>
        </pc:picChg>
        <pc:picChg chg="add del mod ord">
          <ac:chgData name="Agrawal, Pranav" userId="f0e61d36-9059-48f5-9eaa-4038ffd821a5" providerId="ADAL" clId="{9ADA5966-0017-4115-BD1C-6F9A4FCC10BE}" dt="2022-05-29T08:16:00.899" v="2741" actId="478"/>
          <ac:picMkLst>
            <pc:docMk/>
            <pc:sldMk cId="3542498296" sldId="265"/>
            <ac:picMk id="24" creationId="{71C6FD26-885E-4E01-A993-C2BF6D1548CA}"/>
          </ac:picMkLst>
        </pc:picChg>
        <pc:picChg chg="del">
          <ac:chgData name="Agrawal, Pranav" userId="f0e61d36-9059-48f5-9eaa-4038ffd821a5" providerId="ADAL" clId="{9ADA5966-0017-4115-BD1C-6F9A4FCC10BE}" dt="2022-05-29T06:47:38.225" v="1633" actId="478"/>
          <ac:picMkLst>
            <pc:docMk/>
            <pc:sldMk cId="3542498296" sldId="265"/>
            <ac:picMk id="32" creationId="{ED1AF6E3-80E4-415A-A175-0B8B33FA9E7A}"/>
          </ac:picMkLst>
        </pc:picChg>
      </pc:sldChg>
      <pc:sldChg chg="addSp delSp modSp add mod setBg delAnim modAnim">
        <pc:chgData name="Agrawal, Pranav" userId="f0e61d36-9059-48f5-9eaa-4038ffd821a5" providerId="ADAL" clId="{9ADA5966-0017-4115-BD1C-6F9A4FCC10BE}" dt="2022-05-29T10:47:18.133" v="3527" actId="20577"/>
        <pc:sldMkLst>
          <pc:docMk/>
          <pc:sldMk cId="2944296239" sldId="266"/>
        </pc:sldMkLst>
        <pc:spChg chg="del">
          <ac:chgData name="Agrawal, Pranav" userId="f0e61d36-9059-48f5-9eaa-4038ffd821a5" providerId="ADAL" clId="{9ADA5966-0017-4115-BD1C-6F9A4FCC10BE}" dt="2022-05-29T07:22:41.562" v="2204" actId="478"/>
          <ac:spMkLst>
            <pc:docMk/>
            <pc:sldMk cId="2944296239" sldId="266"/>
            <ac:spMk id="4" creationId="{455111CD-9BCC-4A08-9FAD-B867FFF76410}"/>
          </ac:spMkLst>
        </pc:spChg>
        <pc:spChg chg="add mod">
          <ac:chgData name="Agrawal, Pranav" userId="f0e61d36-9059-48f5-9eaa-4038ffd821a5" providerId="ADAL" clId="{9ADA5966-0017-4115-BD1C-6F9A4FCC10BE}" dt="2022-05-29T10:47:18.133" v="3527" actId="20577"/>
          <ac:spMkLst>
            <pc:docMk/>
            <pc:sldMk cId="2944296239" sldId="266"/>
            <ac:spMk id="4" creationId="{807C1950-C229-4DDB-A7C3-653B498F79E1}"/>
          </ac:spMkLst>
        </pc:spChg>
        <pc:spChg chg="add del mod">
          <ac:chgData name="Agrawal, Pranav" userId="f0e61d36-9059-48f5-9eaa-4038ffd821a5" providerId="ADAL" clId="{9ADA5966-0017-4115-BD1C-6F9A4FCC10BE}" dt="2022-05-29T07:48:17.462" v="2493" actId="478"/>
          <ac:spMkLst>
            <pc:docMk/>
            <pc:sldMk cId="2944296239" sldId="266"/>
            <ac:spMk id="5" creationId="{B7F0B2D4-8CAB-4F9E-A87F-1DF87B4313BA}"/>
          </ac:spMkLst>
        </pc:spChg>
        <pc:spChg chg="del">
          <ac:chgData name="Agrawal, Pranav" userId="f0e61d36-9059-48f5-9eaa-4038ffd821a5" providerId="ADAL" clId="{9ADA5966-0017-4115-BD1C-6F9A4FCC10BE}" dt="2022-05-29T07:22:41.562" v="2204" actId="478"/>
          <ac:spMkLst>
            <pc:docMk/>
            <pc:sldMk cId="2944296239" sldId="266"/>
            <ac:spMk id="6" creationId="{CF304B81-0E0B-4E0E-8D6D-FF1DF5B5BAB6}"/>
          </ac:spMkLst>
        </pc:spChg>
        <pc:spChg chg="add del">
          <ac:chgData name="Agrawal, Pranav" userId="f0e61d36-9059-48f5-9eaa-4038ffd821a5" providerId="ADAL" clId="{9ADA5966-0017-4115-BD1C-6F9A4FCC10BE}" dt="2022-05-29T07:47:09.909" v="2483" actId="478"/>
          <ac:spMkLst>
            <pc:docMk/>
            <pc:sldMk cId="2944296239" sldId="266"/>
            <ac:spMk id="7" creationId="{60ECC912-5FEF-4D13-B5DA-79DC470785AD}"/>
          </ac:spMkLst>
        </pc:spChg>
        <pc:spChg chg="del">
          <ac:chgData name="Agrawal, Pranav" userId="f0e61d36-9059-48f5-9eaa-4038ffd821a5" providerId="ADAL" clId="{9ADA5966-0017-4115-BD1C-6F9A4FCC10BE}" dt="2022-05-29T07:22:41.562" v="2204" actId="478"/>
          <ac:spMkLst>
            <pc:docMk/>
            <pc:sldMk cId="2944296239" sldId="266"/>
            <ac:spMk id="8" creationId="{0D27983B-B1B3-4A52-AC2D-E37EF8735444}"/>
          </ac:spMkLst>
        </pc:spChg>
        <pc:spChg chg="add mod">
          <ac:chgData name="Agrawal, Pranav" userId="f0e61d36-9059-48f5-9eaa-4038ffd821a5" providerId="ADAL" clId="{9ADA5966-0017-4115-BD1C-6F9A4FCC10BE}" dt="2022-05-29T10:38:00.544" v="3337" actId="1076"/>
          <ac:spMkLst>
            <pc:docMk/>
            <pc:sldMk cId="2944296239" sldId="266"/>
            <ac:spMk id="9" creationId="{74DDBC75-2C5F-4B98-A0B2-61BFC7F64959}"/>
          </ac:spMkLst>
        </pc:spChg>
        <pc:spChg chg="del mod">
          <ac:chgData name="Agrawal, Pranav" userId="f0e61d36-9059-48f5-9eaa-4038ffd821a5" providerId="ADAL" clId="{9ADA5966-0017-4115-BD1C-6F9A4FCC10BE}" dt="2022-05-29T07:22:52.253" v="2210" actId="478"/>
          <ac:spMkLst>
            <pc:docMk/>
            <pc:sldMk cId="2944296239" sldId="266"/>
            <ac:spMk id="10" creationId="{FCC36F27-238A-4D53-B166-F8D5DCA6453F}"/>
          </ac:spMkLst>
        </pc:spChg>
        <pc:spChg chg="del mod">
          <ac:chgData name="Agrawal, Pranav" userId="f0e61d36-9059-48f5-9eaa-4038ffd821a5" providerId="ADAL" clId="{9ADA5966-0017-4115-BD1C-6F9A4FCC10BE}" dt="2022-05-29T07:22:46.452" v="2207" actId="478"/>
          <ac:spMkLst>
            <pc:docMk/>
            <pc:sldMk cId="2944296239" sldId="266"/>
            <ac:spMk id="11" creationId="{C775E548-05E6-4F51-A9E7-04B3973D0574}"/>
          </ac:spMkLst>
        </pc:spChg>
        <pc:spChg chg="del mod">
          <ac:chgData name="Agrawal, Pranav" userId="f0e61d36-9059-48f5-9eaa-4038ffd821a5" providerId="ADAL" clId="{9ADA5966-0017-4115-BD1C-6F9A4FCC10BE}" dt="2022-05-29T07:29:30.343" v="2230" actId="478"/>
          <ac:spMkLst>
            <pc:docMk/>
            <pc:sldMk cId="2944296239" sldId="266"/>
            <ac:spMk id="12" creationId="{CDFABD69-BEBE-4274-BC59-918D398AC575}"/>
          </ac:spMkLst>
        </pc:spChg>
        <pc:spChg chg="add mod">
          <ac:chgData name="Agrawal, Pranav" userId="f0e61d36-9059-48f5-9eaa-4038ffd821a5" providerId="ADAL" clId="{9ADA5966-0017-4115-BD1C-6F9A4FCC10BE}" dt="2022-05-29T10:37:55.436" v="3336" actId="1076"/>
          <ac:spMkLst>
            <pc:docMk/>
            <pc:sldMk cId="2944296239" sldId="266"/>
            <ac:spMk id="13" creationId="{C4BC00FA-1F49-4B0F-B319-EE0521A282DA}"/>
          </ac:spMkLst>
        </pc:spChg>
        <pc:spChg chg="add mod">
          <ac:chgData name="Agrawal, Pranav" userId="f0e61d36-9059-48f5-9eaa-4038ffd821a5" providerId="ADAL" clId="{9ADA5966-0017-4115-BD1C-6F9A4FCC10BE}" dt="2022-05-29T10:31:56.389" v="3320" actId="1076"/>
          <ac:spMkLst>
            <pc:docMk/>
            <pc:sldMk cId="2944296239" sldId="266"/>
            <ac:spMk id="14" creationId="{9E512A0B-1F2C-46E6-BF93-30032EF922F5}"/>
          </ac:spMkLst>
        </pc:spChg>
        <pc:spChg chg="del mod">
          <ac:chgData name="Agrawal, Pranav" userId="f0e61d36-9059-48f5-9eaa-4038ffd821a5" providerId="ADAL" clId="{9ADA5966-0017-4115-BD1C-6F9A4FCC10BE}" dt="2022-05-29T07:29:20.359" v="2226" actId="478"/>
          <ac:spMkLst>
            <pc:docMk/>
            <pc:sldMk cId="2944296239" sldId="266"/>
            <ac:spMk id="18" creationId="{4CB4782A-E5DA-4D04-8E70-70AE6041DDA2}"/>
          </ac:spMkLst>
        </pc:spChg>
        <pc:spChg chg="del mod">
          <ac:chgData name="Agrawal, Pranav" userId="f0e61d36-9059-48f5-9eaa-4038ffd821a5" providerId="ADAL" clId="{9ADA5966-0017-4115-BD1C-6F9A4FCC10BE}" dt="2022-05-29T07:22:57.111" v="2212" actId="478"/>
          <ac:spMkLst>
            <pc:docMk/>
            <pc:sldMk cId="2944296239" sldId="266"/>
            <ac:spMk id="21" creationId="{0EFD14BC-2366-49DD-B097-D50370031380}"/>
          </ac:spMkLst>
        </pc:spChg>
        <pc:spChg chg="del mod">
          <ac:chgData name="Agrawal, Pranav" userId="f0e61d36-9059-48f5-9eaa-4038ffd821a5" providerId="ADAL" clId="{9ADA5966-0017-4115-BD1C-6F9A4FCC10BE}" dt="2022-05-29T07:29:15.931" v="2223" actId="478"/>
          <ac:spMkLst>
            <pc:docMk/>
            <pc:sldMk cId="2944296239" sldId="266"/>
            <ac:spMk id="30" creationId="{2F2431AB-3178-4A2A-9BF8-FDA072B48DF5}"/>
          </ac:spMkLst>
        </pc:spChg>
        <pc:spChg chg="del mod">
          <ac:chgData name="Agrawal, Pranav" userId="f0e61d36-9059-48f5-9eaa-4038ffd821a5" providerId="ADAL" clId="{9ADA5966-0017-4115-BD1C-6F9A4FCC10BE}" dt="2022-05-29T07:29:26.640" v="2229" actId="478"/>
          <ac:spMkLst>
            <pc:docMk/>
            <pc:sldMk cId="2944296239" sldId="266"/>
            <ac:spMk id="34" creationId="{1B1D4884-23DD-4DCC-AF28-03C12F58023D}"/>
          </ac:spMkLst>
        </pc:spChg>
        <pc:graphicFrameChg chg="add mod modGraphic">
          <ac:chgData name="Agrawal, Pranav" userId="f0e61d36-9059-48f5-9eaa-4038ffd821a5" providerId="ADAL" clId="{9ADA5966-0017-4115-BD1C-6F9A4FCC10BE}" dt="2022-05-29T10:38:49.419" v="3342" actId="113"/>
          <ac:graphicFrameMkLst>
            <pc:docMk/>
            <pc:sldMk cId="2944296239" sldId="266"/>
            <ac:graphicFrameMk id="2" creationId="{010D9AF3-BEBA-449E-8008-693438D72752}"/>
          </ac:graphicFrameMkLst>
        </pc:graphicFrameChg>
        <pc:graphicFrameChg chg="add mod modGraphic">
          <ac:chgData name="Agrawal, Pranav" userId="f0e61d36-9059-48f5-9eaa-4038ffd821a5" providerId="ADAL" clId="{9ADA5966-0017-4115-BD1C-6F9A4FCC10BE}" dt="2022-05-29T10:37:48.055" v="3335" actId="1076"/>
          <ac:graphicFrameMkLst>
            <pc:docMk/>
            <pc:sldMk cId="2944296239" sldId="266"/>
            <ac:graphicFrameMk id="3" creationId="{BF6F6086-3AAE-4F36-B88B-378A92F1ACDD}"/>
          </ac:graphicFrameMkLst>
        </pc:graphicFrameChg>
      </pc:sldChg>
      <pc:sldChg chg="addSp delSp modSp new del mod setBg setClrOvrMap">
        <pc:chgData name="Agrawal, Pranav" userId="f0e61d36-9059-48f5-9eaa-4038ffd821a5" providerId="ADAL" clId="{9ADA5966-0017-4115-BD1C-6F9A4FCC10BE}" dt="2022-05-29T08:16:06.548" v="2742" actId="47"/>
        <pc:sldMkLst>
          <pc:docMk/>
          <pc:sldMk cId="2632438623" sldId="267"/>
        </pc:sldMkLst>
        <pc:spChg chg="mod">
          <ac:chgData name="Agrawal, Pranav" userId="f0e61d36-9059-48f5-9eaa-4038ffd821a5" providerId="ADAL" clId="{9ADA5966-0017-4115-BD1C-6F9A4FCC10BE}" dt="2022-05-29T08:14:14.133" v="2738" actId="26606"/>
          <ac:spMkLst>
            <pc:docMk/>
            <pc:sldMk cId="2632438623" sldId="267"/>
            <ac:spMk id="2" creationId="{937B300B-33A9-4F81-9E39-6F559DDD7816}"/>
          </ac:spMkLst>
        </pc:spChg>
        <pc:spChg chg="mod">
          <ac:chgData name="Agrawal, Pranav" userId="f0e61d36-9059-48f5-9eaa-4038ffd821a5" providerId="ADAL" clId="{9ADA5966-0017-4115-BD1C-6F9A4FCC10BE}" dt="2022-05-29T08:14:14.133" v="2738" actId="26606"/>
          <ac:spMkLst>
            <pc:docMk/>
            <pc:sldMk cId="2632438623" sldId="267"/>
            <ac:spMk id="3" creationId="{14412B77-06CA-4296-B61F-F267EE287275}"/>
          </ac:spMkLst>
        </pc:spChg>
        <pc:spChg chg="add del mod">
          <ac:chgData name="Agrawal, Pranav" userId="f0e61d36-9059-48f5-9eaa-4038ffd821a5" providerId="ADAL" clId="{9ADA5966-0017-4115-BD1C-6F9A4FCC10BE}" dt="2022-05-29T08:14:14.133" v="2738" actId="26606"/>
          <ac:spMkLst>
            <pc:docMk/>
            <pc:sldMk cId="2632438623" sldId="267"/>
            <ac:spMk id="4" creationId="{6280E4F4-D7A1-484D-A399-5705DDE09366}"/>
          </ac:spMkLst>
        </pc:spChg>
        <pc:spChg chg="add del">
          <ac:chgData name="Agrawal, Pranav" userId="f0e61d36-9059-48f5-9eaa-4038ffd821a5" providerId="ADAL" clId="{9ADA5966-0017-4115-BD1C-6F9A4FCC10BE}" dt="2022-05-29T08:14:14.133" v="2738" actId="26606"/>
          <ac:spMkLst>
            <pc:docMk/>
            <pc:sldMk cId="2632438623" sldId="267"/>
            <ac:spMk id="9" creationId="{D8515DC8-3701-44EB-999C-D5402B90C956}"/>
          </ac:spMkLst>
        </pc:spChg>
        <pc:graphicFrameChg chg="add del mod ord modGraphic">
          <ac:chgData name="Agrawal, Pranav" userId="f0e61d36-9059-48f5-9eaa-4038ffd821a5" providerId="ADAL" clId="{9ADA5966-0017-4115-BD1C-6F9A4FCC10BE}" dt="2022-05-29T08:14:08.014" v="2733" actId="3680"/>
          <ac:graphicFrameMkLst>
            <pc:docMk/>
            <pc:sldMk cId="2632438623" sldId="267"/>
            <ac:graphicFrameMk id="5" creationId="{15C4B2A3-B743-4309-9515-B931DE8EFD13}"/>
          </ac:graphicFrameMkLst>
        </pc:graphicFrameChg>
        <pc:graphicFrameChg chg="add del mod modGraphic">
          <ac:chgData name="Agrawal, Pranav" userId="f0e61d36-9059-48f5-9eaa-4038ffd821a5" providerId="ADAL" clId="{9ADA5966-0017-4115-BD1C-6F9A4FCC10BE}" dt="2022-05-29T08:14:09.483" v="2735"/>
          <ac:graphicFrameMkLst>
            <pc:docMk/>
            <pc:sldMk cId="2632438623" sldId="267"/>
            <ac:graphicFrameMk id="6" creationId="{3D4499D2-A26A-42FC-8E68-BE82A0A96078}"/>
          </ac:graphicFrameMkLst>
        </pc:graphicFrameChg>
      </pc:sldChg>
      <pc:sldChg chg="addSp delSp modSp new mod setBg modAnim setClrOvrMap delDesignElem">
        <pc:chgData name="Agrawal, Pranav" userId="f0e61d36-9059-48f5-9eaa-4038ffd821a5" providerId="ADAL" clId="{9ADA5966-0017-4115-BD1C-6F9A4FCC10BE}" dt="2022-05-29T10:47:42.329" v="3529"/>
        <pc:sldMkLst>
          <pc:docMk/>
          <pc:sldMk cId="2811012783" sldId="267"/>
        </pc:sldMkLst>
        <pc:spChg chg="mod">
          <ac:chgData name="Agrawal, Pranav" userId="f0e61d36-9059-48f5-9eaa-4038ffd821a5" providerId="ADAL" clId="{9ADA5966-0017-4115-BD1C-6F9A4FCC10BE}" dt="2022-05-29T08:34:05.745" v="3138" actId="26606"/>
          <ac:spMkLst>
            <pc:docMk/>
            <pc:sldMk cId="2811012783" sldId="267"/>
            <ac:spMk id="2" creationId="{40BDAB86-8DBE-4B76-8D30-7EE6AE818447}"/>
          </ac:spMkLst>
        </pc:spChg>
        <pc:spChg chg="del mod">
          <ac:chgData name="Agrawal, Pranav" userId="f0e61d36-9059-48f5-9eaa-4038ffd821a5" providerId="ADAL" clId="{9ADA5966-0017-4115-BD1C-6F9A4FCC10BE}" dt="2022-05-29T08:33:18.475" v="3130" actId="478"/>
          <ac:spMkLst>
            <pc:docMk/>
            <pc:sldMk cId="2811012783" sldId="267"/>
            <ac:spMk id="3" creationId="{D66DE0A0-B580-4B7E-81BC-99CA225E85D0}"/>
          </ac:spMkLst>
        </pc:spChg>
        <pc:spChg chg="add del mod">
          <ac:chgData name="Agrawal, Pranav" userId="f0e61d36-9059-48f5-9eaa-4038ffd821a5" providerId="ADAL" clId="{9ADA5966-0017-4115-BD1C-6F9A4FCC10BE}" dt="2022-05-29T08:42:16.488" v="3148" actId="14826"/>
          <ac:spMkLst>
            <pc:docMk/>
            <pc:sldMk cId="2811012783" sldId="267"/>
            <ac:spMk id="4" creationId="{3A5E7D91-3A80-46BC-99F7-2E18FB328717}"/>
          </ac:spMkLst>
        </pc:spChg>
        <pc:spChg chg="add del">
          <ac:chgData name="Agrawal, Pranav" userId="f0e61d36-9059-48f5-9eaa-4038ffd821a5" providerId="ADAL" clId="{9ADA5966-0017-4115-BD1C-6F9A4FCC10BE}" dt="2022-05-29T08:33:30.235" v="3133" actId="26606"/>
          <ac:spMkLst>
            <pc:docMk/>
            <pc:sldMk cId="2811012783" sldId="267"/>
            <ac:spMk id="8" creationId="{26BDCA6B-3C9C-4213-A0D9-30BD5F0B073E}"/>
          </ac:spMkLst>
        </pc:spChg>
        <pc:spChg chg="add del">
          <ac:chgData name="Agrawal, Pranav" userId="f0e61d36-9059-48f5-9eaa-4038ffd821a5" providerId="ADAL" clId="{9ADA5966-0017-4115-BD1C-6F9A4FCC10BE}" dt="2022-05-29T08:33:30.235" v="3133" actId="26606"/>
          <ac:spMkLst>
            <pc:docMk/>
            <pc:sldMk cId="2811012783" sldId="267"/>
            <ac:spMk id="10" creationId="{FDA12F62-867F-4684-B28B-E085D09DCC06}"/>
          </ac:spMkLst>
        </pc:spChg>
        <pc:spChg chg="add del">
          <ac:chgData name="Agrawal, Pranav" userId="f0e61d36-9059-48f5-9eaa-4038ffd821a5" providerId="ADAL" clId="{9ADA5966-0017-4115-BD1C-6F9A4FCC10BE}" dt="2022-05-29T08:33:30.200" v="3132" actId="26606"/>
          <ac:spMkLst>
            <pc:docMk/>
            <pc:sldMk cId="2811012783" sldId="267"/>
            <ac:spMk id="16" creationId="{C1DD1A8A-57D5-4A81-AD04-532B043C5611}"/>
          </ac:spMkLst>
        </pc:spChg>
        <pc:spChg chg="add del">
          <ac:chgData name="Agrawal, Pranav" userId="f0e61d36-9059-48f5-9eaa-4038ffd821a5" providerId="ADAL" clId="{9ADA5966-0017-4115-BD1C-6F9A4FCC10BE}" dt="2022-05-29T08:33:30.200" v="3132" actId="26606"/>
          <ac:spMkLst>
            <pc:docMk/>
            <pc:sldMk cId="2811012783" sldId="267"/>
            <ac:spMk id="18" creationId="{007891EC-4501-44ED-A8C8-B11B6DB767AB}"/>
          </ac:spMkLst>
        </pc:spChg>
        <pc:spChg chg="add del">
          <ac:chgData name="Agrawal, Pranav" userId="f0e61d36-9059-48f5-9eaa-4038ffd821a5" providerId="ADAL" clId="{9ADA5966-0017-4115-BD1C-6F9A4FCC10BE}" dt="2022-05-29T08:34:05.745" v="3138" actId="26606"/>
          <ac:spMkLst>
            <pc:docMk/>
            <pc:sldMk cId="2811012783" sldId="267"/>
            <ac:spMk id="20" creationId="{AF2F604E-43BE-4DC3-B983-E071523364F8}"/>
          </ac:spMkLst>
        </pc:spChg>
        <pc:spChg chg="add del">
          <ac:chgData name="Agrawal, Pranav" userId="f0e61d36-9059-48f5-9eaa-4038ffd821a5" providerId="ADAL" clId="{9ADA5966-0017-4115-BD1C-6F9A4FCC10BE}" dt="2022-05-29T08:34:05.745" v="3138" actId="26606"/>
          <ac:spMkLst>
            <pc:docMk/>
            <pc:sldMk cId="2811012783" sldId="267"/>
            <ac:spMk id="21" creationId="{0671A8AE-40A1-4631-A6B8-581AFF065482}"/>
          </ac:spMkLst>
        </pc:spChg>
        <pc:spChg chg="add del">
          <ac:chgData name="Agrawal, Pranav" userId="f0e61d36-9059-48f5-9eaa-4038ffd821a5" providerId="ADAL" clId="{9ADA5966-0017-4115-BD1C-6F9A4FCC10BE}" dt="2022-05-29T08:34:05.745" v="3138" actId="26606"/>
          <ac:spMkLst>
            <pc:docMk/>
            <pc:sldMk cId="2811012783" sldId="267"/>
            <ac:spMk id="22" creationId="{08C9B587-E65E-4B52-B37C-ABEBB6E87928}"/>
          </ac:spMkLst>
        </pc:spChg>
        <pc:spChg chg="add del">
          <ac:chgData name="Agrawal, Pranav" userId="f0e61d36-9059-48f5-9eaa-4038ffd821a5" providerId="ADAL" clId="{9ADA5966-0017-4115-BD1C-6F9A4FCC10BE}" dt="2022-05-29T08:34:05.745" v="3138" actId="26606"/>
          <ac:spMkLst>
            <pc:docMk/>
            <pc:sldMk cId="2811012783" sldId="267"/>
            <ac:spMk id="24" creationId="{AB58EF07-17C2-48CF-ABB0-EEF1F17CB8F0}"/>
          </ac:spMkLst>
        </pc:spChg>
        <pc:spChg chg="add del">
          <ac:chgData name="Agrawal, Pranav" userId="f0e61d36-9059-48f5-9eaa-4038ffd821a5" providerId="ADAL" clId="{9ADA5966-0017-4115-BD1C-6F9A4FCC10BE}" dt="2022-05-29T08:34:04.672" v="3135" actId="26606"/>
          <ac:spMkLst>
            <pc:docMk/>
            <pc:sldMk cId="2811012783" sldId="267"/>
            <ac:spMk id="29" creationId="{6F40FBDA-CEB1-40F0-9AB9-BD9C402D70FE}"/>
          </ac:spMkLst>
        </pc:spChg>
        <pc:spChg chg="add del">
          <ac:chgData name="Agrawal, Pranav" userId="f0e61d36-9059-48f5-9eaa-4038ffd821a5" providerId="ADAL" clId="{9ADA5966-0017-4115-BD1C-6F9A4FCC10BE}" dt="2022-05-29T08:34:04.672" v="3135" actId="26606"/>
          <ac:spMkLst>
            <pc:docMk/>
            <pc:sldMk cId="2811012783" sldId="267"/>
            <ac:spMk id="31" creationId="{0344D4FE-ABEF-4230-9E4E-AD5782FC78AC}"/>
          </ac:spMkLst>
        </pc:spChg>
        <pc:spChg chg="add del">
          <ac:chgData name="Agrawal, Pranav" userId="f0e61d36-9059-48f5-9eaa-4038ffd821a5" providerId="ADAL" clId="{9ADA5966-0017-4115-BD1C-6F9A4FCC10BE}" dt="2022-05-29T08:34:04.672" v="3135" actId="26606"/>
          <ac:spMkLst>
            <pc:docMk/>
            <pc:sldMk cId="2811012783" sldId="267"/>
            <ac:spMk id="33" creationId="{9325F979-D3F9-4926-81B7-7ACCB31A501B}"/>
          </ac:spMkLst>
        </pc:spChg>
        <pc:spChg chg="add del">
          <ac:chgData name="Agrawal, Pranav" userId="f0e61d36-9059-48f5-9eaa-4038ffd821a5" providerId="ADAL" clId="{9ADA5966-0017-4115-BD1C-6F9A4FCC10BE}" dt="2022-05-29T08:34:05.736" v="3137" actId="26606"/>
          <ac:spMkLst>
            <pc:docMk/>
            <pc:sldMk cId="2811012783" sldId="267"/>
            <ac:spMk id="35" creationId="{08C9B587-E65E-4B52-B37C-ABEBB6E87928}"/>
          </ac:spMkLst>
        </pc:spChg>
        <pc:spChg chg="add del">
          <ac:chgData name="Agrawal, Pranav" userId="f0e61d36-9059-48f5-9eaa-4038ffd821a5" providerId="ADAL" clId="{9ADA5966-0017-4115-BD1C-6F9A4FCC10BE}" dt="2022-05-29T08:34:05.736" v="3137" actId="26606"/>
          <ac:spMkLst>
            <pc:docMk/>
            <pc:sldMk cId="2811012783" sldId="267"/>
            <ac:spMk id="36" creationId="{0671A8AE-40A1-4631-A6B8-581AFF065482}"/>
          </ac:spMkLst>
        </pc:spChg>
        <pc:spChg chg="add del">
          <ac:chgData name="Agrawal, Pranav" userId="f0e61d36-9059-48f5-9eaa-4038ffd821a5" providerId="ADAL" clId="{9ADA5966-0017-4115-BD1C-6F9A4FCC10BE}" dt="2022-05-29T08:34:05.736" v="3137" actId="26606"/>
          <ac:spMkLst>
            <pc:docMk/>
            <pc:sldMk cId="2811012783" sldId="267"/>
            <ac:spMk id="37" creationId="{AB58EF07-17C2-48CF-ABB0-EEF1F17CB8F0}"/>
          </ac:spMkLst>
        </pc:spChg>
        <pc:spChg chg="add del">
          <ac:chgData name="Agrawal, Pranav" userId="f0e61d36-9059-48f5-9eaa-4038ffd821a5" providerId="ADAL" clId="{9ADA5966-0017-4115-BD1C-6F9A4FCC10BE}" dt="2022-05-29T08:34:05.736" v="3137" actId="26606"/>
          <ac:spMkLst>
            <pc:docMk/>
            <pc:sldMk cId="2811012783" sldId="267"/>
            <ac:spMk id="38" creationId="{AF2F604E-43BE-4DC3-B983-E071523364F8}"/>
          </ac:spMkLst>
        </pc:spChg>
        <pc:spChg chg="add del">
          <ac:chgData name="Agrawal, Pranav" userId="f0e61d36-9059-48f5-9eaa-4038ffd821a5" providerId="ADAL" clId="{9ADA5966-0017-4115-BD1C-6F9A4FCC10BE}" dt="2022-05-29T08:43:22.174" v="3153"/>
          <ac:spMkLst>
            <pc:docMk/>
            <pc:sldMk cId="2811012783" sldId="267"/>
            <ac:spMk id="40" creationId="{D928DD85-BB99-450D-A702-2683E0296282}"/>
          </ac:spMkLst>
        </pc:spChg>
        <pc:spChg chg="add del">
          <ac:chgData name="Agrawal, Pranav" userId="f0e61d36-9059-48f5-9eaa-4038ffd821a5" providerId="ADAL" clId="{9ADA5966-0017-4115-BD1C-6F9A4FCC10BE}" dt="2022-05-29T08:43:22.174" v="3153"/>
          <ac:spMkLst>
            <pc:docMk/>
            <pc:sldMk cId="2811012783" sldId="267"/>
            <ac:spMk id="41" creationId="{240E5BD2-4019-4012-A1AA-628900E659E9}"/>
          </ac:spMkLst>
        </pc:spChg>
        <pc:picChg chg="add del">
          <ac:chgData name="Agrawal, Pranav" userId="f0e61d36-9059-48f5-9eaa-4038ffd821a5" providerId="ADAL" clId="{9ADA5966-0017-4115-BD1C-6F9A4FCC10BE}" dt="2022-05-29T08:33:30.200" v="3132" actId="26606"/>
          <ac:picMkLst>
            <pc:docMk/>
            <pc:sldMk cId="2811012783" sldId="267"/>
            <ac:picMk id="12" creationId="{73F7DE83-79F4-1624-8C74-E9D863E2F244}"/>
          </ac:picMkLst>
        </pc:picChg>
        <pc:picChg chg="add mod">
          <ac:chgData name="Agrawal, Pranav" userId="f0e61d36-9059-48f5-9eaa-4038ffd821a5" providerId="ADAL" clId="{9ADA5966-0017-4115-BD1C-6F9A4FCC10BE}" dt="2022-05-29T08:42:16.488" v="3148" actId="14826"/>
          <ac:picMkLst>
            <pc:docMk/>
            <pc:sldMk cId="2811012783" sldId="267"/>
            <ac:picMk id="23" creationId="{11F6AE82-0C5C-7F49-6E24-546DD22E53FB}"/>
          </ac:picMkLst>
        </pc:picChg>
      </pc:sldChg>
      <pc:sldChg chg="new add del">
        <pc:chgData name="Agrawal, Pranav" userId="f0e61d36-9059-48f5-9eaa-4038ffd821a5" providerId="ADAL" clId="{9ADA5966-0017-4115-BD1C-6F9A4FCC10BE}" dt="2022-05-29T08:45:10.713" v="3161" actId="47"/>
        <pc:sldMkLst>
          <pc:docMk/>
          <pc:sldMk cId="3061072247" sldId="268"/>
        </pc:sldMkLst>
      </pc:sldChg>
      <pc:sldChg chg="delSp add del setBg delDesignElem">
        <pc:chgData name="Agrawal, Pranav" userId="f0e61d36-9059-48f5-9eaa-4038ffd821a5" providerId="ADAL" clId="{9ADA5966-0017-4115-BD1C-6F9A4FCC10BE}" dt="2022-05-29T08:42:22.242" v="3149" actId="2696"/>
        <pc:sldMkLst>
          <pc:docMk/>
          <pc:sldMk cId="2777967509" sldId="269"/>
        </pc:sldMkLst>
        <pc:spChg chg="del">
          <ac:chgData name="Agrawal, Pranav" userId="f0e61d36-9059-48f5-9eaa-4038ffd821a5" providerId="ADAL" clId="{9ADA5966-0017-4115-BD1C-6F9A4FCC10BE}" dt="2022-05-29T08:36:38.640" v="3142"/>
          <ac:spMkLst>
            <pc:docMk/>
            <pc:sldMk cId="2777967509" sldId="269"/>
            <ac:spMk id="40" creationId="{D928DD85-BB99-450D-A702-2683E0296282}"/>
          </ac:spMkLst>
        </pc:spChg>
        <pc:spChg chg="del">
          <ac:chgData name="Agrawal, Pranav" userId="f0e61d36-9059-48f5-9eaa-4038ffd821a5" providerId="ADAL" clId="{9ADA5966-0017-4115-BD1C-6F9A4FCC10BE}" dt="2022-05-29T08:36:38.640" v="3142"/>
          <ac:spMkLst>
            <pc:docMk/>
            <pc:sldMk cId="2777967509" sldId="269"/>
            <ac:spMk id="41" creationId="{240E5BD2-4019-4012-A1AA-628900E659E9}"/>
          </ac:spMkLst>
        </pc:spChg>
      </pc:sldChg>
      <pc:sldMasterChg chg="del delSldLayout">
        <pc:chgData name="Agrawal, Pranav" userId="f0e61d36-9059-48f5-9eaa-4038ffd821a5" providerId="ADAL" clId="{9ADA5966-0017-4115-BD1C-6F9A4FCC10BE}" dt="2022-05-29T07:55:03.030" v="2561" actId="47"/>
        <pc:sldMasterMkLst>
          <pc:docMk/>
          <pc:sldMasterMk cId="4293003405" sldId="2147483684"/>
        </pc:sldMasterMkLst>
        <pc:sldLayoutChg chg="del">
          <pc:chgData name="Agrawal, Pranav" userId="f0e61d36-9059-48f5-9eaa-4038ffd821a5" providerId="ADAL" clId="{9ADA5966-0017-4115-BD1C-6F9A4FCC10BE}" dt="2022-05-29T07:55:03.030" v="2561" actId="47"/>
          <pc:sldLayoutMkLst>
            <pc:docMk/>
            <pc:sldMasterMk cId="4293003405" sldId="2147483684"/>
            <pc:sldLayoutMk cId="2778619072" sldId="2147483685"/>
          </pc:sldLayoutMkLst>
        </pc:sldLayoutChg>
        <pc:sldLayoutChg chg="del">
          <pc:chgData name="Agrawal, Pranav" userId="f0e61d36-9059-48f5-9eaa-4038ffd821a5" providerId="ADAL" clId="{9ADA5966-0017-4115-BD1C-6F9A4FCC10BE}" dt="2022-05-29T07:55:03.030" v="2561" actId="47"/>
          <pc:sldLayoutMkLst>
            <pc:docMk/>
            <pc:sldMasterMk cId="4293003405" sldId="2147483684"/>
            <pc:sldLayoutMk cId="335570906" sldId="2147483686"/>
          </pc:sldLayoutMkLst>
        </pc:sldLayoutChg>
        <pc:sldLayoutChg chg="del">
          <pc:chgData name="Agrawal, Pranav" userId="f0e61d36-9059-48f5-9eaa-4038ffd821a5" providerId="ADAL" clId="{9ADA5966-0017-4115-BD1C-6F9A4FCC10BE}" dt="2022-05-29T07:55:03.030" v="2561" actId="47"/>
          <pc:sldLayoutMkLst>
            <pc:docMk/>
            <pc:sldMasterMk cId="4293003405" sldId="2147483684"/>
            <pc:sldLayoutMk cId="927339425" sldId="2147483687"/>
          </pc:sldLayoutMkLst>
        </pc:sldLayoutChg>
        <pc:sldLayoutChg chg="del">
          <pc:chgData name="Agrawal, Pranav" userId="f0e61d36-9059-48f5-9eaa-4038ffd821a5" providerId="ADAL" clId="{9ADA5966-0017-4115-BD1C-6F9A4FCC10BE}" dt="2022-05-29T07:55:03.030" v="2561" actId="47"/>
          <pc:sldLayoutMkLst>
            <pc:docMk/>
            <pc:sldMasterMk cId="4293003405" sldId="2147483684"/>
            <pc:sldLayoutMk cId="2646755892" sldId="2147483688"/>
          </pc:sldLayoutMkLst>
        </pc:sldLayoutChg>
        <pc:sldLayoutChg chg="del">
          <pc:chgData name="Agrawal, Pranav" userId="f0e61d36-9059-48f5-9eaa-4038ffd821a5" providerId="ADAL" clId="{9ADA5966-0017-4115-BD1C-6F9A4FCC10BE}" dt="2022-05-29T07:55:03.030" v="2561" actId="47"/>
          <pc:sldLayoutMkLst>
            <pc:docMk/>
            <pc:sldMasterMk cId="4293003405" sldId="2147483684"/>
            <pc:sldLayoutMk cId="2844113770" sldId="2147483689"/>
          </pc:sldLayoutMkLst>
        </pc:sldLayoutChg>
        <pc:sldLayoutChg chg="del">
          <pc:chgData name="Agrawal, Pranav" userId="f0e61d36-9059-48f5-9eaa-4038ffd821a5" providerId="ADAL" clId="{9ADA5966-0017-4115-BD1C-6F9A4FCC10BE}" dt="2022-05-29T07:55:03.030" v="2561" actId="47"/>
          <pc:sldLayoutMkLst>
            <pc:docMk/>
            <pc:sldMasterMk cId="4293003405" sldId="2147483684"/>
            <pc:sldLayoutMk cId="642111005" sldId="2147483690"/>
          </pc:sldLayoutMkLst>
        </pc:sldLayoutChg>
        <pc:sldLayoutChg chg="del">
          <pc:chgData name="Agrawal, Pranav" userId="f0e61d36-9059-48f5-9eaa-4038ffd821a5" providerId="ADAL" clId="{9ADA5966-0017-4115-BD1C-6F9A4FCC10BE}" dt="2022-05-29T07:55:03.030" v="2561" actId="47"/>
          <pc:sldLayoutMkLst>
            <pc:docMk/>
            <pc:sldMasterMk cId="4293003405" sldId="2147483684"/>
            <pc:sldLayoutMk cId="80560438" sldId="2147483691"/>
          </pc:sldLayoutMkLst>
        </pc:sldLayoutChg>
        <pc:sldLayoutChg chg="del">
          <pc:chgData name="Agrawal, Pranav" userId="f0e61d36-9059-48f5-9eaa-4038ffd821a5" providerId="ADAL" clId="{9ADA5966-0017-4115-BD1C-6F9A4FCC10BE}" dt="2022-05-29T07:55:03.030" v="2561" actId="47"/>
          <pc:sldLayoutMkLst>
            <pc:docMk/>
            <pc:sldMasterMk cId="4293003405" sldId="2147483684"/>
            <pc:sldLayoutMk cId="2310259669" sldId="2147483692"/>
          </pc:sldLayoutMkLst>
        </pc:sldLayoutChg>
        <pc:sldLayoutChg chg="del">
          <pc:chgData name="Agrawal, Pranav" userId="f0e61d36-9059-48f5-9eaa-4038ffd821a5" providerId="ADAL" clId="{9ADA5966-0017-4115-BD1C-6F9A4FCC10BE}" dt="2022-05-29T07:55:03.030" v="2561" actId="47"/>
          <pc:sldLayoutMkLst>
            <pc:docMk/>
            <pc:sldMasterMk cId="4293003405" sldId="2147483684"/>
            <pc:sldLayoutMk cId="2130401981" sldId="2147483693"/>
          </pc:sldLayoutMkLst>
        </pc:sldLayoutChg>
        <pc:sldLayoutChg chg="del">
          <pc:chgData name="Agrawal, Pranav" userId="f0e61d36-9059-48f5-9eaa-4038ffd821a5" providerId="ADAL" clId="{9ADA5966-0017-4115-BD1C-6F9A4FCC10BE}" dt="2022-05-29T07:55:03.030" v="2561" actId="47"/>
          <pc:sldLayoutMkLst>
            <pc:docMk/>
            <pc:sldMasterMk cId="4293003405" sldId="2147483684"/>
            <pc:sldLayoutMk cId="992281688" sldId="2147483694"/>
          </pc:sldLayoutMkLst>
        </pc:sldLayoutChg>
        <pc:sldLayoutChg chg="del">
          <pc:chgData name="Agrawal, Pranav" userId="f0e61d36-9059-48f5-9eaa-4038ffd821a5" providerId="ADAL" clId="{9ADA5966-0017-4115-BD1C-6F9A4FCC10BE}" dt="2022-05-29T07:55:03.030" v="2561" actId="47"/>
          <pc:sldLayoutMkLst>
            <pc:docMk/>
            <pc:sldMasterMk cId="4293003405" sldId="2147483684"/>
            <pc:sldLayoutMk cId="2384812677" sldId="2147483695"/>
          </pc:sldLayoutMkLst>
        </pc:sldLayoutChg>
        <pc:sldLayoutChg chg="del">
          <pc:chgData name="Agrawal, Pranav" userId="f0e61d36-9059-48f5-9eaa-4038ffd821a5" providerId="ADAL" clId="{9ADA5966-0017-4115-BD1C-6F9A4FCC10BE}" dt="2022-05-29T07:55:03.030" v="2561" actId="47"/>
          <pc:sldLayoutMkLst>
            <pc:docMk/>
            <pc:sldMasterMk cId="4293003405" sldId="2147483684"/>
            <pc:sldLayoutMk cId="1435063228" sldId="2147483696"/>
          </pc:sldLayoutMkLst>
        </pc:sldLayoutChg>
        <pc:sldLayoutChg chg="del">
          <pc:chgData name="Agrawal, Pranav" userId="f0e61d36-9059-48f5-9eaa-4038ffd821a5" providerId="ADAL" clId="{9ADA5966-0017-4115-BD1C-6F9A4FCC10BE}" dt="2022-05-29T07:55:03.030" v="2561" actId="47"/>
          <pc:sldLayoutMkLst>
            <pc:docMk/>
            <pc:sldMasterMk cId="4293003405" sldId="2147483684"/>
            <pc:sldLayoutMk cId="1559325420" sldId="2147483697"/>
          </pc:sldLayoutMkLst>
        </pc:sldLayoutChg>
        <pc:sldLayoutChg chg="del">
          <pc:chgData name="Agrawal, Pranav" userId="f0e61d36-9059-48f5-9eaa-4038ffd821a5" providerId="ADAL" clId="{9ADA5966-0017-4115-BD1C-6F9A4FCC10BE}" dt="2022-05-29T07:55:03.030" v="2561" actId="47"/>
          <pc:sldLayoutMkLst>
            <pc:docMk/>
            <pc:sldMasterMk cId="4293003405" sldId="2147483684"/>
            <pc:sldLayoutMk cId="2060967020" sldId="2147483698"/>
          </pc:sldLayoutMkLst>
        </pc:sldLayoutChg>
        <pc:sldLayoutChg chg="del">
          <pc:chgData name="Agrawal, Pranav" userId="f0e61d36-9059-48f5-9eaa-4038ffd821a5" providerId="ADAL" clId="{9ADA5966-0017-4115-BD1C-6F9A4FCC10BE}" dt="2022-05-29T07:55:03.030" v="2561" actId="47"/>
          <pc:sldLayoutMkLst>
            <pc:docMk/>
            <pc:sldMasterMk cId="4293003405" sldId="2147483684"/>
            <pc:sldLayoutMk cId="3769553392" sldId="2147483699"/>
          </pc:sldLayoutMkLst>
        </pc:sldLayoutChg>
        <pc:sldLayoutChg chg="del">
          <pc:chgData name="Agrawal, Pranav" userId="f0e61d36-9059-48f5-9eaa-4038ffd821a5" providerId="ADAL" clId="{9ADA5966-0017-4115-BD1C-6F9A4FCC10BE}" dt="2022-05-29T07:55:03.030" v="2561" actId="47"/>
          <pc:sldLayoutMkLst>
            <pc:docMk/>
            <pc:sldMasterMk cId="4293003405" sldId="2147483684"/>
            <pc:sldLayoutMk cId="2432414502" sldId="2147483700"/>
          </pc:sldLayoutMkLst>
        </pc:sldLayoutChg>
        <pc:sldLayoutChg chg="del">
          <pc:chgData name="Agrawal, Pranav" userId="f0e61d36-9059-48f5-9eaa-4038ffd821a5" providerId="ADAL" clId="{9ADA5966-0017-4115-BD1C-6F9A4FCC10BE}" dt="2022-05-29T07:55:03.030" v="2561" actId="47"/>
          <pc:sldLayoutMkLst>
            <pc:docMk/>
            <pc:sldMasterMk cId="4293003405" sldId="2147483684"/>
            <pc:sldLayoutMk cId="4123066750" sldId="2147483701"/>
          </pc:sldLayoutMkLst>
        </pc:sldLayoutChg>
      </pc:sldMasterChg>
    </pc:docChg>
  </pc:docChgLst>
</pc:chgInfo>
</file>

<file path=ppt/media/image1.jpg>
</file>

<file path=ppt/media/image2.png>
</file>

<file path=ppt/media/image3.svg>
</file>

<file path=ppt/media/image4.sv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61CF3-B1B9-4418-84B7-59774D336F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DDC8FF-5B4F-4B49-804C-F20590567A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CE30B-F817-4AB0-9F28-EB8AAD600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B1316-2211-4D97-BD3F-5B7B1D2F7DA8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12FB3-4013-4142-AC6B-4D668D207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D59DB-2F06-44A8-8125-D358DA52D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35CF1-833D-494A-B6F0-5B92DAA77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141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D59EB-F3A9-4EBF-88EF-6DF1C1DD7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DFDA72-F6FC-4560-8C7F-416E9D656B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6A7C1C-19D7-4919-9C8B-F29212EF4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B1316-2211-4D97-BD3F-5B7B1D2F7DA8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053417-F488-4F80-848D-F79061733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B02DDB-8366-4A60-AACD-7E3060FB1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35CF1-833D-494A-B6F0-5B92DAA77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356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F6E95F-AAAE-49B1-B47E-1E4223FF51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268568-77B3-406F-A9E2-AB66538DE2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3033C3-FC9A-4097-86FF-E2D87C074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B1316-2211-4D97-BD3F-5B7B1D2F7DA8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90DBFE-3187-4226-80F0-E85D3A086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7AAFA5-7B86-4526-9510-239F5CB0E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35CF1-833D-494A-B6F0-5B92DAA77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756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18195-E0DF-4C47-9FC9-8F0CD925B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7981F-278C-41E7-8CA3-4C823CA49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B9DDD6-67F1-45A1-89E6-81BAD4BB2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B1316-2211-4D97-BD3F-5B7B1D2F7DA8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2C8E4E-08E5-4A46-B472-3344B0C10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4E4CDC-C6A5-4088-AB28-910A1F362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35CF1-833D-494A-B6F0-5B92DAA77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90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4F3D2-83C1-42CF-B02C-785B3EA23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EEF99-7AB4-40AF-A4A1-34B02F4DC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0E1FE-8335-4491-822E-66E715DD4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B1316-2211-4D97-BD3F-5B7B1D2F7DA8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FC899-1263-470E-86C1-3FB15BB6C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C9264-0B4C-436C-A04F-C635A3D23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35CF1-833D-494A-B6F0-5B92DAA77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186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F70B1-6979-484F-A3F4-91C31345A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7369B-6F26-40FE-9718-0820A17C2B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F7DBAA-0FFC-4FF4-8460-B7024ABB6E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0E1837-BAF8-4AE9-9EA7-C0EC907BD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B1316-2211-4D97-BD3F-5B7B1D2F7DA8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01CCFB-0E0A-4462-A10F-94F387112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E83D44-106A-454B-81CA-523742BD1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35CF1-833D-494A-B6F0-5B92DAA77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779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2B3CD-9071-4DCC-A59F-F99DEF2E7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12DC83-8EA6-4EA9-B1BE-505476B43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682F0E-496A-4100-AF14-C0CFDC61C3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857A4F-BFEA-489D-9265-ACE87295E9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72A769-C822-4B99-A016-6F9051E02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9EE9FA-CACD-46A6-83FD-A760B8D47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B1316-2211-4D97-BD3F-5B7B1D2F7DA8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2796F8-4CEC-47C4-BEA2-596AAC703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3EB6C4-2F74-4478-90DE-D78A58937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35CF1-833D-494A-B6F0-5B92DAA77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826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824B4-1481-448E-BCE2-F8D5123D7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50B650-4A0B-4CDF-9BF9-25C067C96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B1316-2211-4D97-BD3F-5B7B1D2F7DA8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E2B636-37DF-4DA6-8302-0E9F756EC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9D15BE-D6EB-4BDB-9B2A-4AB8BE7FE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35CF1-833D-494A-B6F0-5B92DAA77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719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8B81A4-2684-433E-814A-C4D1DCAAE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B1316-2211-4D97-BD3F-5B7B1D2F7DA8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B3C75A-0F29-4267-AABC-0652C2BE3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FE79CC-0A38-4D3E-8ADE-9DB254FB6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35CF1-833D-494A-B6F0-5B92DAA77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380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73001-BD97-4D2F-BA91-B251CF8F8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1C027-01A8-4C7B-A26A-D58DF33104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DB2ADB-047C-4CB2-9B84-4ED98950AA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2B9EE2-3966-4AA9-8A87-CB6F5F48D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B1316-2211-4D97-BD3F-5B7B1D2F7DA8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B04974-B98C-4E1D-94E8-9604B24FA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5F25C-4C6D-46D5-A2E3-F2E4939F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35CF1-833D-494A-B6F0-5B92DAA77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592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F1F17-631A-4FAB-9D23-54A490D7D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89DD80-7717-475D-B696-4DA60F9FED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8605BF-193E-4284-B6AC-7C6BB724EF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EFFA0-8BFE-4E91-B6BB-3A60522AC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B1316-2211-4D97-BD3F-5B7B1D2F7DA8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DBE999-5BD7-4046-90DB-5222C50A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58B2BD-2038-4192-A9AC-D792A2CAB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535CF1-833D-494A-B6F0-5B92DAA77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058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B069E2-DD72-42F9-8518-D62D7BEB3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64442D-64FD-44C3-9C30-3709B9443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DCF01A-2E81-48EC-8207-76D7DDE01E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BB1316-2211-4D97-BD3F-5B7B1D2F7DA8}" type="datetimeFigureOut">
              <a:rPr lang="en-US" smtClean="0"/>
              <a:t>5/29/2022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ED1FB-7C4F-495A-AB1D-FD2B16CEAC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8297F9-2B0D-4FE6-92E9-2805DB1A2F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535CF1-833D-494A-B6F0-5B92DAA77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698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2" r:id="rId1"/>
    <p:sldLayoutId id="2147483983" r:id="rId2"/>
    <p:sldLayoutId id="2147483984" r:id="rId3"/>
    <p:sldLayoutId id="2147483985" r:id="rId4"/>
    <p:sldLayoutId id="2147483986" r:id="rId5"/>
    <p:sldLayoutId id="2147483987" r:id="rId6"/>
    <p:sldLayoutId id="2147483988" r:id="rId7"/>
    <p:sldLayoutId id="2147483989" r:id="rId8"/>
    <p:sldLayoutId id="2147483990" r:id="rId9"/>
    <p:sldLayoutId id="2147483991" r:id="rId10"/>
    <p:sldLayoutId id="214748399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irplane taking off against dramatic sky">
            <a:extLst>
              <a:ext uri="{FF2B5EF4-FFF2-40B4-BE49-F238E27FC236}">
                <a16:creationId xmlns:a16="http://schemas.microsoft.com/office/drawing/2014/main" id="{DBB4549F-249A-4F69-BBD1-BB24AF3B3F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704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pic>
        <p:nvPicPr>
          <p:cNvPr id="20" name="Content Placeholder 19" descr="Airplane outline">
            <a:extLst>
              <a:ext uri="{FF2B5EF4-FFF2-40B4-BE49-F238E27FC236}">
                <a16:creationId xmlns:a16="http://schemas.microsoft.com/office/drawing/2014/main" id="{97010DA1-5E43-4D99-BBB2-3FE454F569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89649" y="229620"/>
            <a:ext cx="452802" cy="40900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B858B5D-C58B-43D6-B29D-ACBB8AE430C0}"/>
              </a:ext>
            </a:extLst>
          </p:cNvPr>
          <p:cNvSpPr txBox="1"/>
          <p:nvPr/>
        </p:nvSpPr>
        <p:spPr>
          <a:xfrm>
            <a:off x="1042031" y="3404700"/>
            <a:ext cx="2521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Dated: May 29, 2022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2F2431AB-3178-4A2A-9BF8-FDA072B48DF5}"/>
              </a:ext>
            </a:extLst>
          </p:cNvPr>
          <p:cNvSpPr txBox="1">
            <a:spLocks/>
          </p:cNvSpPr>
          <p:nvPr/>
        </p:nvSpPr>
        <p:spPr>
          <a:xfrm>
            <a:off x="1010186" y="758953"/>
            <a:ext cx="4519757" cy="941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spc="-150" dirty="0">
                <a:solidFill>
                  <a:schemeClr val="accent2"/>
                </a:solidFill>
              </a:rPr>
              <a:t>ABC</a:t>
            </a:r>
            <a:r>
              <a:rPr lang="en-US" sz="5400" b="1" spc="-150" dirty="0"/>
              <a:t> </a:t>
            </a:r>
            <a:r>
              <a:rPr lang="en-US" sz="5400" b="1" spc="-15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Aviation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EFD14BC-2366-49DD-B097-D50370031380}"/>
              </a:ext>
            </a:extLst>
          </p:cNvPr>
          <p:cNvSpPr/>
          <p:nvPr/>
        </p:nvSpPr>
        <p:spPr>
          <a:xfrm>
            <a:off x="487672" y="2450593"/>
            <a:ext cx="470844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Customer Satisfaction </a:t>
            </a:r>
          </a:p>
          <a:p>
            <a:r>
              <a:rPr lang="en-US" sz="28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Report FY 2021-22</a:t>
            </a:r>
          </a:p>
        </p:txBody>
      </p:sp>
      <p:pic>
        <p:nvPicPr>
          <p:cNvPr id="32" name="Content Placeholder 19" descr="Airplane outline">
            <a:extLst>
              <a:ext uri="{FF2B5EF4-FFF2-40B4-BE49-F238E27FC236}">
                <a16:creationId xmlns:a16="http://schemas.microsoft.com/office/drawing/2014/main" id="{ED1AF6E3-80E4-415A-A175-0B8B33FA9E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8124" y="836680"/>
            <a:ext cx="787513" cy="7982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4" name="Subtitle 2">
            <a:extLst>
              <a:ext uri="{FF2B5EF4-FFF2-40B4-BE49-F238E27FC236}">
                <a16:creationId xmlns:a16="http://schemas.microsoft.com/office/drawing/2014/main" id="{1B1D4884-23DD-4DCC-AF28-03C12F58023D}"/>
              </a:ext>
            </a:extLst>
          </p:cNvPr>
          <p:cNvSpPr txBox="1">
            <a:spLocks/>
          </p:cNvSpPr>
          <p:nvPr/>
        </p:nvSpPr>
        <p:spPr>
          <a:xfrm>
            <a:off x="2035823" y="1538159"/>
            <a:ext cx="2855491" cy="369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Make memories forever…</a:t>
            </a:r>
          </a:p>
        </p:txBody>
      </p:sp>
    </p:spTree>
    <p:extLst>
      <p:ext uri="{BB962C8B-B14F-4D97-AF65-F5344CB8AC3E}">
        <p14:creationId xmlns:p14="http://schemas.microsoft.com/office/powerpoint/2010/main" val="22160957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0" grpId="0"/>
      <p:bldP spid="21" grpId="0"/>
      <p:bldP spid="3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Content Placeholder 19" descr="Airplane outline">
            <a:extLst>
              <a:ext uri="{FF2B5EF4-FFF2-40B4-BE49-F238E27FC236}">
                <a16:creationId xmlns:a16="http://schemas.microsoft.com/office/drawing/2014/main" id="{97010DA1-5E43-4D99-BBB2-3FE454F569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89649" y="229620"/>
            <a:ext cx="452802" cy="40900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0" name="Title 1">
            <a:extLst>
              <a:ext uri="{FF2B5EF4-FFF2-40B4-BE49-F238E27FC236}">
                <a16:creationId xmlns:a16="http://schemas.microsoft.com/office/drawing/2014/main" id="{2F2431AB-3178-4A2A-9BF8-FDA072B48DF5}"/>
              </a:ext>
            </a:extLst>
          </p:cNvPr>
          <p:cNvSpPr txBox="1">
            <a:spLocks/>
          </p:cNvSpPr>
          <p:nvPr/>
        </p:nvSpPr>
        <p:spPr>
          <a:xfrm>
            <a:off x="631363" y="758952"/>
            <a:ext cx="2211985" cy="941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b="1" spc="-150" dirty="0">
                <a:solidFill>
                  <a:schemeClr val="accent2"/>
                </a:solidFill>
              </a:rPr>
              <a:t>Dataset</a:t>
            </a:r>
            <a:endParaRPr lang="en-US" sz="5400" b="1" spc="-15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FABD69-BEBE-4274-BC59-918D398AC575}"/>
              </a:ext>
            </a:extLst>
          </p:cNvPr>
          <p:cNvSpPr/>
          <p:nvPr/>
        </p:nvSpPr>
        <p:spPr>
          <a:xfrm>
            <a:off x="8316685" y="968655"/>
            <a:ext cx="2763528" cy="5225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Train</a:t>
            </a:r>
            <a:r>
              <a:rPr lang="en-US" dirty="0">
                <a:solidFill>
                  <a:schemeClr val="tx1"/>
                </a:solidFill>
              </a:rPr>
              <a:t>: 103904 datapoints</a:t>
            </a: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Test</a:t>
            </a:r>
            <a:r>
              <a:rPr lang="en-US" dirty="0">
                <a:solidFill>
                  <a:schemeClr val="tx1"/>
                </a:solidFill>
              </a:rPr>
              <a:t>: 25976 datapoints</a:t>
            </a:r>
          </a:p>
        </p:txBody>
      </p:sp>
      <p:graphicFrame>
        <p:nvGraphicFramePr>
          <p:cNvPr id="25" name="Table 25">
            <a:extLst>
              <a:ext uri="{FF2B5EF4-FFF2-40B4-BE49-F238E27FC236}">
                <a16:creationId xmlns:a16="http://schemas.microsoft.com/office/drawing/2014/main" id="{18205467-588E-45B1-87AF-02738A7C9A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0021622"/>
              </p:ext>
            </p:extLst>
          </p:nvPr>
        </p:nvGraphicFramePr>
        <p:xfrm>
          <a:off x="725713" y="2355980"/>
          <a:ext cx="10763936" cy="353336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960916">
                  <a:extLst>
                    <a:ext uri="{9D8B030D-6E8A-4147-A177-3AD203B41FA5}">
                      <a16:colId xmlns:a16="http://schemas.microsoft.com/office/drawing/2014/main" val="1439796126"/>
                    </a:ext>
                  </a:extLst>
                </a:gridCol>
                <a:gridCol w="1973942">
                  <a:extLst>
                    <a:ext uri="{9D8B030D-6E8A-4147-A177-3AD203B41FA5}">
                      <a16:colId xmlns:a16="http://schemas.microsoft.com/office/drawing/2014/main" val="1386232529"/>
                    </a:ext>
                  </a:extLst>
                </a:gridCol>
                <a:gridCol w="3546300">
                  <a:extLst>
                    <a:ext uri="{9D8B030D-6E8A-4147-A177-3AD203B41FA5}">
                      <a16:colId xmlns:a16="http://schemas.microsoft.com/office/drawing/2014/main" val="2270963765"/>
                    </a:ext>
                  </a:extLst>
                </a:gridCol>
                <a:gridCol w="2282778">
                  <a:extLst>
                    <a:ext uri="{9D8B030D-6E8A-4147-A177-3AD203B41FA5}">
                      <a16:colId xmlns:a16="http://schemas.microsoft.com/office/drawing/2014/main" val="4098216360"/>
                    </a:ext>
                  </a:extLst>
                </a:gridCol>
              </a:tblGrid>
              <a:tr h="48026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u="none" strike="noStrike" kern="1200" dirty="0">
                          <a:solidFill>
                            <a:schemeClr val="tx1"/>
                          </a:solidFill>
                          <a:effectLst/>
                        </a:rPr>
                        <a:t>Socio-Demographics</a:t>
                      </a:r>
                      <a:endParaRPr lang="en-US" sz="1400" b="1" i="0" u="none" strike="noStrike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u="none" strike="noStrike" kern="1200" dirty="0">
                          <a:solidFill>
                            <a:schemeClr val="tx1"/>
                          </a:solidFill>
                          <a:effectLst/>
                        </a:rPr>
                        <a:t>In-flight Services</a:t>
                      </a:r>
                      <a:endParaRPr lang="en-US" sz="1400" b="1" i="0" u="none" strike="noStrike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u="none" strike="noStrike" kern="1200" dirty="0">
                          <a:solidFill>
                            <a:schemeClr val="tx1"/>
                          </a:solidFill>
                          <a:effectLst/>
                        </a:rPr>
                        <a:t>Flight Information</a:t>
                      </a:r>
                      <a:endParaRPr lang="en-US" sz="1400" b="1" i="0" u="none" strike="noStrike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u="none" strike="noStrike" kern="1200" dirty="0">
                          <a:solidFill>
                            <a:schemeClr val="tx1"/>
                          </a:solidFill>
                          <a:effectLst/>
                        </a:rPr>
                        <a:t>Target Variable</a:t>
                      </a:r>
                      <a:endParaRPr lang="en-US" sz="1400" b="1" i="0" u="none" strike="noStrike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9030971"/>
                  </a:ext>
                </a:extLst>
              </a:tr>
              <a:tr h="3053102">
                <a:tc>
                  <a:txBody>
                    <a:bodyPr/>
                    <a:lstStyle/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/>
                        <a:t>Age</a:t>
                      </a:r>
                    </a:p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/>
                        <a:t>Gender: Female, Male</a:t>
                      </a:r>
                    </a:p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/>
                        <a:t>Customer Type: Loyal Customer, Disloyal Customer</a:t>
                      </a:r>
                    </a:p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/>
                        <a:t>Type of Travel: Business travel, Personal Travel</a:t>
                      </a:r>
                      <a:endParaRPr lang="en-US" sz="1400" dirty="0">
                        <a:latin typeface="Century Schoolbook" panose="02040604050505020304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/>
                        <a:t>Inflight </a:t>
                      </a:r>
                      <a:r>
                        <a:rPr lang="en-US" sz="1400" dirty="0" err="1"/>
                        <a:t>wifi</a:t>
                      </a:r>
                      <a:r>
                        <a:rPr lang="en-US" sz="1400" dirty="0"/>
                        <a:t> Service</a:t>
                      </a:r>
                    </a:p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/>
                        <a:t>Seat comfort</a:t>
                      </a:r>
                    </a:p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/>
                        <a:t>Inflight entertainment</a:t>
                      </a:r>
                    </a:p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/>
                        <a:t>Leg room service</a:t>
                      </a:r>
                    </a:p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/>
                        <a:t>Cleanliness</a:t>
                      </a:r>
                    </a:p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/>
                        <a:t>Inflight service</a:t>
                      </a:r>
                    </a:p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/>
                        <a:t>Food and drink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/>
                        <a:t>Class: Eco, Eco Plus, Business</a:t>
                      </a:r>
                    </a:p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/>
                        <a:t>Flight Distance</a:t>
                      </a:r>
                    </a:p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/>
                        <a:t>Departure/Arrival time convenient</a:t>
                      </a:r>
                    </a:p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/>
                        <a:t>Ease of Online booking</a:t>
                      </a:r>
                    </a:p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/>
                        <a:t>Gate location</a:t>
                      </a:r>
                    </a:p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/>
                        <a:t>Online boarding</a:t>
                      </a:r>
                    </a:p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/>
                        <a:t>On-board service</a:t>
                      </a:r>
                    </a:p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/>
                        <a:t>Leg room service</a:t>
                      </a:r>
                    </a:p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/>
                        <a:t>Baggage handling</a:t>
                      </a:r>
                    </a:p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 err="1"/>
                        <a:t>Checkin</a:t>
                      </a:r>
                      <a:r>
                        <a:rPr lang="en-US" sz="1400" dirty="0"/>
                        <a:t> service</a:t>
                      </a:r>
                    </a:p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/>
                        <a:t>Departure delay in Minutes</a:t>
                      </a:r>
                    </a:p>
                    <a:p>
                      <a:pPr marL="57150" lvl="0" indent="-57150" defTabSz="4445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dirty="0"/>
                        <a:t>Arrival Delay in Minutes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57150" lvl="0" indent="-57150" algn="l" defTabSz="444500" rtl="0" eaLnBrk="1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15000"/>
                        </a:spcAft>
                        <a:buChar char="•"/>
                      </a:pPr>
                      <a:r>
                        <a:rPr lang="en-US" sz="1400" kern="1200" dirty="0"/>
                        <a:t>Satisfaction: satisfied, neutral or dissatisfied</a:t>
                      </a:r>
                      <a:endParaRPr lang="en-US" sz="1400" kern="1200" dirty="0">
                        <a:solidFill>
                          <a:schemeClr val="dk1"/>
                        </a:solidFill>
                        <a:latin typeface="Century Schoolbook" panose="020406040505050203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3808690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3EC3AC33-1DB2-40B3-981F-C157134E59A3}"/>
              </a:ext>
            </a:extLst>
          </p:cNvPr>
          <p:cNvSpPr txBox="1"/>
          <p:nvPr/>
        </p:nvSpPr>
        <p:spPr>
          <a:xfrm>
            <a:off x="4293327" y="1599069"/>
            <a:ext cx="3178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u="sng" dirty="0"/>
              <a:t>FEATURES</a:t>
            </a:r>
          </a:p>
        </p:txBody>
      </p:sp>
    </p:spTree>
    <p:extLst>
      <p:ext uri="{BB962C8B-B14F-4D97-AF65-F5344CB8AC3E}">
        <p14:creationId xmlns:p14="http://schemas.microsoft.com/office/powerpoint/2010/main" val="3542498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9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12" grpId="0"/>
      <p:bldP spid="3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Content Placeholder 19" descr="Airplane outline">
            <a:extLst>
              <a:ext uri="{FF2B5EF4-FFF2-40B4-BE49-F238E27FC236}">
                <a16:creationId xmlns:a16="http://schemas.microsoft.com/office/drawing/2014/main" id="{97010DA1-5E43-4D99-BBB2-3FE454F569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89649" y="229620"/>
            <a:ext cx="452802" cy="40900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010D9AF3-BEBA-449E-8008-693438D727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4685601"/>
              </p:ext>
            </p:extLst>
          </p:nvPr>
        </p:nvGraphicFramePr>
        <p:xfrm>
          <a:off x="764830" y="3264514"/>
          <a:ext cx="10662336" cy="1928073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332792">
                  <a:extLst>
                    <a:ext uri="{9D8B030D-6E8A-4147-A177-3AD203B41FA5}">
                      <a16:colId xmlns:a16="http://schemas.microsoft.com/office/drawing/2014/main" val="2144030937"/>
                    </a:ext>
                  </a:extLst>
                </a:gridCol>
                <a:gridCol w="1545575">
                  <a:extLst>
                    <a:ext uri="{9D8B030D-6E8A-4147-A177-3AD203B41FA5}">
                      <a16:colId xmlns:a16="http://schemas.microsoft.com/office/drawing/2014/main" val="2017575107"/>
                    </a:ext>
                  </a:extLst>
                </a:gridCol>
                <a:gridCol w="1120009">
                  <a:extLst>
                    <a:ext uri="{9D8B030D-6E8A-4147-A177-3AD203B41FA5}">
                      <a16:colId xmlns:a16="http://schemas.microsoft.com/office/drawing/2014/main" val="1759609242"/>
                    </a:ext>
                  </a:extLst>
                </a:gridCol>
                <a:gridCol w="1125164">
                  <a:extLst>
                    <a:ext uri="{9D8B030D-6E8A-4147-A177-3AD203B41FA5}">
                      <a16:colId xmlns:a16="http://schemas.microsoft.com/office/drawing/2014/main" val="2339796916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1892184057"/>
                    </a:ext>
                  </a:extLst>
                </a:gridCol>
                <a:gridCol w="1204686">
                  <a:extLst>
                    <a:ext uri="{9D8B030D-6E8A-4147-A177-3AD203B41FA5}">
                      <a16:colId xmlns:a16="http://schemas.microsoft.com/office/drawing/2014/main" val="1569452489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728549746"/>
                    </a:ext>
                  </a:extLst>
                </a:gridCol>
                <a:gridCol w="1605424">
                  <a:extLst>
                    <a:ext uri="{9D8B030D-6E8A-4147-A177-3AD203B41FA5}">
                      <a16:colId xmlns:a16="http://schemas.microsoft.com/office/drawing/2014/main" val="3825147395"/>
                    </a:ext>
                  </a:extLst>
                </a:gridCol>
              </a:tblGrid>
              <a:tr h="43816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Particulars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Algorithm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Accuracy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Precision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Recall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F1 Score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ROC_AUC Score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Execution Time (sec)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73398927"/>
                  </a:ext>
                </a:extLst>
              </a:tr>
              <a:tr h="3724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Best features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XGBClassifier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90.13%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90.11%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0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86.87%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0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88.46%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89.75%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25.10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738635"/>
                  </a:ext>
                </a:extLst>
              </a:tr>
              <a:tr h="3724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Top 10 features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CatBoostClassifier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91.63%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92.20%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88.27%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90.19%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91.25%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28.63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92529379"/>
                  </a:ext>
                </a:extLst>
              </a:tr>
              <a:tr h="3724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Top 15 features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CatBoostClassifier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93.96%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94.64%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0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91.31%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0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92.94%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93.66%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30.91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67023841"/>
                  </a:ext>
                </a:extLst>
              </a:tr>
              <a:tr h="3724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All features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CatBoostClassifier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94.32%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95.09%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91.70%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93.37%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94.02%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37.24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00078766"/>
                  </a:ext>
                </a:extLst>
              </a:tr>
            </a:tbl>
          </a:graphicData>
        </a:graphic>
      </p:graphicFrame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BF6F6086-3AAE-4F36-B88B-378A92F1AC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8260433"/>
              </p:ext>
            </p:extLst>
          </p:nvPr>
        </p:nvGraphicFramePr>
        <p:xfrm>
          <a:off x="764834" y="642472"/>
          <a:ext cx="10662332" cy="198697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68360">
                  <a:extLst>
                    <a:ext uri="{9D8B030D-6E8A-4147-A177-3AD203B41FA5}">
                      <a16:colId xmlns:a16="http://schemas.microsoft.com/office/drawing/2014/main" val="2352635805"/>
                    </a:ext>
                  </a:extLst>
                </a:gridCol>
                <a:gridCol w="8993972">
                  <a:extLst>
                    <a:ext uri="{9D8B030D-6E8A-4147-A177-3AD203B41FA5}">
                      <a16:colId xmlns:a16="http://schemas.microsoft.com/office/drawing/2014/main" val="2327008217"/>
                    </a:ext>
                  </a:extLst>
                </a:gridCol>
              </a:tblGrid>
              <a:tr h="333822"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Feature importance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Important Features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0681813"/>
                  </a:ext>
                </a:extLst>
              </a:tr>
              <a:tr h="333822">
                <a:tc>
                  <a:txBody>
                    <a:bodyPr/>
                    <a:lstStyle/>
                    <a:p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Best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Type of Travel, Class, Ease of Online booking, Online boarding, Seat comfort, Inflight entertainment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0280703"/>
                  </a:ext>
                </a:extLst>
              </a:tr>
              <a:tr h="459255">
                <a:tc>
                  <a:txBody>
                    <a:bodyPr/>
                    <a:lstStyle/>
                    <a:p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Top 10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Type of Travel, Class, Flight Distance, Online boarding, Seat comfort, Inflight entertainment, On-board service, Leg room service, Baggage handling, Cleanliness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2438424"/>
                  </a:ext>
                </a:extLst>
              </a:tr>
              <a:tr h="801174">
                <a:tc>
                  <a:txBody>
                    <a:bodyPr/>
                    <a:lstStyle/>
                    <a:p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Top 15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Customer Type, Type of Travel, Class, Flight Distance, Ease of Online booking, Food and drink, Online boarding, Seat comfort, Inflight entertainment, On-board service, Leg room service, Baggage handling, </a:t>
                      </a:r>
                      <a:r>
                        <a:rPr lang="en-US" sz="14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Checkin</a:t>
                      </a:r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 service, Inflight service, Cleanliness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5148739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74DDBC75-2C5F-4B98-A0B2-61BFC7F64959}"/>
              </a:ext>
            </a:extLst>
          </p:cNvPr>
          <p:cNvSpPr/>
          <p:nvPr/>
        </p:nvSpPr>
        <p:spPr>
          <a:xfrm>
            <a:off x="7464766" y="2956618"/>
            <a:ext cx="3962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Evaluation Metric: ROC_AUC score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BC00FA-1F49-4B0F-B319-EE0521A282DA}"/>
              </a:ext>
            </a:extLst>
          </p:cNvPr>
          <p:cNvSpPr txBox="1"/>
          <p:nvPr/>
        </p:nvSpPr>
        <p:spPr>
          <a:xfrm>
            <a:off x="3532626" y="2744107"/>
            <a:ext cx="47026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u="sng" cap="all" spc="120" dirty="0"/>
              <a:t>SCORES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512A0B-1F2C-46E6-BF93-30032EF922F5}"/>
              </a:ext>
            </a:extLst>
          </p:cNvPr>
          <p:cNvSpPr txBox="1"/>
          <p:nvPr/>
        </p:nvSpPr>
        <p:spPr>
          <a:xfrm>
            <a:off x="4142229" y="206744"/>
            <a:ext cx="34834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u="sng" cap="all" spc="120" dirty="0"/>
              <a:t>variable importance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7C1950-C229-4DDB-A7C3-653B498F79E1}"/>
              </a:ext>
            </a:extLst>
          </p:cNvPr>
          <p:cNvSpPr txBox="1"/>
          <p:nvPr/>
        </p:nvSpPr>
        <p:spPr>
          <a:xfrm>
            <a:off x="666205" y="5365986"/>
            <a:ext cx="1082344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Note: </a:t>
            </a:r>
          </a:p>
          <a:p>
            <a:pPr marL="342900" indent="-342900">
              <a:buAutoNum type="arabicPeriod"/>
            </a:pPr>
            <a:r>
              <a:rPr lang="en-US" sz="1600" dirty="0" err="1"/>
              <a:t>CatBoostClassifier</a:t>
            </a:r>
            <a:r>
              <a:rPr lang="en-US" sz="1600" dirty="0"/>
              <a:t> with default parameters is generating a ROC_AUC score of 94.02%.</a:t>
            </a:r>
          </a:p>
          <a:p>
            <a:pPr marL="342900" indent="-342900">
              <a:buAutoNum type="arabicPeriod"/>
            </a:pPr>
            <a:r>
              <a:rPr lang="en-US" sz="1600" dirty="0"/>
              <a:t>With more computation power, additional hyperparameter tuning can be performed to generate better results.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296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  <p:bldP spid="14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11" descr="Canoe on water during sunset">
            <a:extLst>
              <a:ext uri="{FF2B5EF4-FFF2-40B4-BE49-F238E27FC236}">
                <a16:creationId xmlns:a16="http://schemas.microsoft.com/office/drawing/2014/main" id="{11F6AE82-0C5C-7F49-6E24-546DD22E5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14797"/>
          <a:stretch/>
        </p:blipFill>
        <p:spPr>
          <a:xfrm>
            <a:off x="2562726" y="1"/>
            <a:ext cx="9629274" cy="6857999"/>
          </a:xfrm>
          <a:prstGeom prst="rect">
            <a:avLst/>
          </a:prstGeom>
        </p:spPr>
      </p:pic>
      <p:sp>
        <p:nvSpPr>
          <p:cNvPr id="40" name="Freeform: Shape 28">
            <a:extLst>
              <a:ext uri="{FF2B5EF4-FFF2-40B4-BE49-F238E27FC236}">
                <a16:creationId xmlns:a16="http://schemas.microsoft.com/office/drawing/2014/main" id="{D928DD85-BB99-450D-A702-2683E0296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" name="Freeform: Shape 30">
            <a:extLst>
              <a:ext uri="{FF2B5EF4-FFF2-40B4-BE49-F238E27FC236}">
                <a16:creationId xmlns:a16="http://schemas.microsoft.com/office/drawing/2014/main" id="{240E5BD2-4019-4012-A1AA-628900E659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BDAB86-8DBE-4B76-8D30-7EE6AE8184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342006"/>
            <a:ext cx="3879232" cy="2248122"/>
          </a:xfrm>
        </p:spPr>
        <p:txBody>
          <a:bodyPr anchor="b">
            <a:normAutofit/>
          </a:bodyPr>
          <a:lstStyle/>
          <a:p>
            <a:pPr algn="l"/>
            <a:r>
              <a:rPr lang="en-US" sz="540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28110127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7E3D8AA7B4CA746AA1C535A99B87F37" ma:contentTypeVersion="14" ma:contentTypeDescription="Create a new document." ma:contentTypeScope="" ma:versionID="cfc22e2fa7c4290c609299ee10b5794d">
  <xsd:schema xmlns:xsd="http://www.w3.org/2001/XMLSchema" xmlns:xs="http://www.w3.org/2001/XMLSchema" xmlns:p="http://schemas.microsoft.com/office/2006/metadata/properties" xmlns:ns3="16b22fde-a593-46d4-868c-2124a1fe4e63" xmlns:ns4="2ea8a495-f11b-4bbf-b19f-011a39293bf8" targetNamespace="http://schemas.microsoft.com/office/2006/metadata/properties" ma:root="true" ma:fieldsID="53020c185520b73ea5719cf98914b191" ns3:_="" ns4:_="">
    <xsd:import namespace="16b22fde-a593-46d4-868c-2124a1fe4e63"/>
    <xsd:import namespace="2ea8a495-f11b-4bbf-b19f-011a39293bf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b22fde-a593-46d4-868c-2124a1fe4e6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a8a495-f11b-4bbf-b19f-011a39293bf8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5690950-A8A8-4D3F-807D-2CC13A30AEC6}">
  <ds:schemaRefs>
    <ds:schemaRef ds:uri="http://schemas.microsoft.com/office/2006/documentManagement/types"/>
    <ds:schemaRef ds:uri="16b22fde-a593-46d4-868c-2124a1fe4e63"/>
    <ds:schemaRef ds:uri="http://purl.org/dc/terms/"/>
    <ds:schemaRef ds:uri="http://purl.org/dc/elements/1.1/"/>
    <ds:schemaRef ds:uri="http://purl.org/dc/dcmitype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2ea8a495-f11b-4bbf-b19f-011a39293bf8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304A570F-2543-4159-B3BB-1F6E0D01BD6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C2BC286-2901-46BC-A018-B19BF38997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6b22fde-a593-46d4-868c-2124a1fe4e63"/>
    <ds:schemaRef ds:uri="2ea8a495-f11b-4bbf-b19f-011a39293bf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323</TotalTime>
  <Words>346</Words>
  <Application>Microsoft Office PowerPoint</Application>
  <PresentationFormat>Widescreen</PresentationFormat>
  <Paragraphs>92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Century Schoolbook</vt:lpstr>
      <vt:lpstr>Office Theme</vt:lpstr>
      <vt:lpstr>PowerPoint Presentation</vt:lpstr>
      <vt:lpstr>PowerPoint Presentation</vt:lpstr>
      <vt:lpstr>PowerPoint Presentation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Agrawal, Pranav</dc:creator>
  <cp:lastModifiedBy>Agrawal, Pranav</cp:lastModifiedBy>
  <cp:revision>2</cp:revision>
  <dcterms:created xsi:type="dcterms:W3CDTF">2022-05-29T03:42:34Z</dcterms:created>
  <dcterms:modified xsi:type="dcterms:W3CDTF">2022-05-29T10:49:51Z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0x01010087E3D8AA7B4CA746AA1C535A99B87F37</vt:lpwstr>
  </property>
</Properties>
</file>

<file path=docProps/thumbnail.jpeg>
</file>